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147483321" r:id="rId6"/>
    <p:sldId id="2147483313" r:id="rId7"/>
    <p:sldId id="2147483323" r:id="rId8"/>
    <p:sldId id="2147483322" r:id="rId9"/>
    <p:sldId id="2147483316" r:id="rId10"/>
    <p:sldId id="2147483324" r:id="rId11"/>
    <p:sldId id="2147483325" r:id="rId12"/>
    <p:sldId id="2147483326" r:id="rId13"/>
    <p:sldId id="2147483318" r:id="rId14"/>
    <p:sldId id="279" r:id="rId15"/>
  </p:sldIdLst>
  <p:sldSz cx="9144000" cy="5143500" type="screen16x9"/>
  <p:notesSz cx="6858000" cy="9144000"/>
  <p:embeddedFontLst>
    <p:embeddedFont>
      <p:font typeface="Maven Pro" panose="020B0604020202020204" charset="0"/>
      <p:regular r:id="rId18"/>
      <p:bold r:id="rId19"/>
    </p:embeddedFont>
    <p:embeddedFont>
      <p:font typeface="Maven Pro Black" panose="020B0604020202020204" charset="0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zione predefinita" id="{DABA8436-B48A-4363-9841-C07EB9A3EB37}">
          <p14:sldIdLst>
            <p14:sldId id="256"/>
            <p14:sldId id="2147483321"/>
            <p14:sldId id="2147483313"/>
            <p14:sldId id="2147483323"/>
            <p14:sldId id="2147483322"/>
            <p14:sldId id="2147483316"/>
            <p14:sldId id="2147483324"/>
            <p14:sldId id="2147483325"/>
            <p14:sldId id="2147483326"/>
            <p14:sldId id="2147483318"/>
            <p14:sldId id="279"/>
          </p14:sldIdLst>
        </p14:section>
        <p14:section name="Backup" id="{8ED009E9-E13F-479F-BE27-9792E34DAE9F}">
          <p14:sldIdLst/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jMO3iqA0Gf7ViclrzpS8BZ9ZI8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A06F"/>
    <a:srgbClr val="0070C0"/>
    <a:srgbClr val="FF6A00"/>
    <a:srgbClr val="0D0F16"/>
    <a:srgbClr val="737373"/>
    <a:srgbClr val="FFFFFF"/>
    <a:srgbClr val="92D050"/>
    <a:srgbClr val="F9A847"/>
    <a:srgbClr val="1151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341FB-7EB1-43EC-AC17-9CC1AB443275}" v="117" dt="2026-09-22T18:04:31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100" autoAdjust="0"/>
    <p:restoredTop sz="86375" autoAdjust="0"/>
  </p:normalViewPr>
  <p:slideViewPr>
    <p:cSldViewPr snapToGrid="0">
      <p:cViewPr varScale="1">
        <p:scale>
          <a:sx n="80" d="100"/>
          <a:sy n="80" d="100"/>
        </p:scale>
        <p:origin x="632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64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51" Type="http://customschemas.google.com/relationships/presentationmetadata" Target="metadata"/><Relationship Id="rId3" Type="http://schemas.openxmlformats.org/officeDocument/2006/relationships/customXml" Target="../customXml/item3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isolia Franco" userId="61bec3b4-507e-4674-a505-60a6edf01a3e" providerId="ADAL" clId="{D7794302-2B2A-419F-AA4D-8B9FC95384DC}"/>
    <pc:docChg chg="modSld sldOrd">
      <pc:chgData name="Grisolia Franco" userId="61bec3b4-507e-4674-a505-60a6edf01a3e" providerId="ADAL" clId="{D7794302-2B2A-419F-AA4D-8B9FC95384DC}" dt="2026-09-22T18:04:31.656" v="134"/>
      <pc:docMkLst>
        <pc:docMk/>
      </pc:docMkLst>
      <pc:sldChg chg="modAnim">
        <pc:chgData name="Grisolia Franco" userId="61bec3b4-507e-4674-a505-60a6edf01a3e" providerId="ADAL" clId="{D7794302-2B2A-419F-AA4D-8B9FC95384DC}" dt="2026-09-22T18:04:31.656" v="134"/>
        <pc:sldMkLst>
          <pc:docMk/>
          <pc:sldMk cId="3272748979" sldId="2147483313"/>
        </pc:sldMkLst>
      </pc:sldChg>
      <pc:sldChg chg="ord modAnim">
        <pc:chgData name="Grisolia Franco" userId="61bec3b4-507e-4674-a505-60a6edf01a3e" providerId="ADAL" clId="{D7794302-2B2A-419F-AA4D-8B9FC95384DC}" dt="2026-09-22T18:02:24.464" v="127"/>
        <pc:sldMkLst>
          <pc:docMk/>
          <pc:sldMk cId="1989023990" sldId="2147483318"/>
        </pc:sldMkLst>
      </pc:sldChg>
      <pc:sldChg chg="modSp mod modAnim">
        <pc:chgData name="Grisolia Franco" userId="61bec3b4-507e-4674-a505-60a6edf01a3e" providerId="ADAL" clId="{D7794302-2B2A-419F-AA4D-8B9FC95384DC}" dt="2026-09-22T18:03:05.642" v="129"/>
        <pc:sldMkLst>
          <pc:docMk/>
          <pc:sldMk cId="1839543315" sldId="2147483321"/>
        </pc:sldMkLst>
        <pc:spChg chg="mod">
          <ac:chgData name="Grisolia Franco" userId="61bec3b4-507e-4674-a505-60a6edf01a3e" providerId="ADAL" clId="{D7794302-2B2A-419F-AA4D-8B9FC95384DC}" dt="2026-09-22T17:31:27.946" v="1" actId="14100"/>
          <ac:spMkLst>
            <pc:docMk/>
            <pc:sldMk cId="1839543315" sldId="2147483321"/>
            <ac:spMk id="66" creationId="{FD64B4BE-0BF2-2701-1523-A7990C60D465}"/>
          </ac:spMkLst>
        </pc:spChg>
        <pc:spChg chg="mod">
          <ac:chgData name="Grisolia Franco" userId="61bec3b4-507e-4674-a505-60a6edf01a3e" providerId="ADAL" clId="{D7794302-2B2A-419F-AA4D-8B9FC95384DC}" dt="2026-09-22T17:31:33.661" v="2" actId="1076"/>
          <ac:spMkLst>
            <pc:docMk/>
            <pc:sldMk cId="1839543315" sldId="2147483321"/>
            <ac:spMk id="70" creationId="{7B5ED4C7-95CF-F443-EF49-A503D09B1414}"/>
          </ac:spMkLst>
        </pc:spChg>
      </pc:sldChg>
      <pc:sldChg chg="modSp mod modAnim">
        <pc:chgData name="Grisolia Franco" userId="61bec3b4-507e-4674-a505-60a6edf01a3e" providerId="ADAL" clId="{D7794302-2B2A-419F-AA4D-8B9FC95384DC}" dt="2026-09-22T17:47:02.810" v="65" actId="1036"/>
        <pc:sldMkLst>
          <pc:docMk/>
          <pc:sldMk cId="2835712154" sldId="2147483322"/>
        </pc:sldMkLst>
        <pc:spChg chg="mod">
          <ac:chgData name="Grisolia Franco" userId="61bec3b4-507e-4674-a505-60a6edf01a3e" providerId="ADAL" clId="{D7794302-2B2A-419F-AA4D-8B9FC95384DC}" dt="2026-09-22T17:47:02.810" v="65" actId="1036"/>
          <ac:spMkLst>
            <pc:docMk/>
            <pc:sldMk cId="2835712154" sldId="2147483322"/>
            <ac:spMk id="44" creationId="{FF118E12-EC80-07BD-7046-D79CEE9F070B}"/>
          </ac:spMkLst>
        </pc:spChg>
      </pc:sldChg>
      <pc:sldChg chg="addSp delSp modSp mod modAnim">
        <pc:chgData name="Grisolia Franco" userId="61bec3b4-507e-4674-a505-60a6edf01a3e" providerId="ADAL" clId="{D7794302-2B2A-419F-AA4D-8B9FC95384DC}" dt="2026-09-22T17:53:20.672" v="87" actId="1076"/>
        <pc:sldMkLst>
          <pc:docMk/>
          <pc:sldMk cId="3355772105" sldId="2147483323"/>
        </pc:sldMkLst>
        <pc:spChg chg="mod">
          <ac:chgData name="Grisolia Franco" userId="61bec3b4-507e-4674-a505-60a6edf01a3e" providerId="ADAL" clId="{D7794302-2B2A-419F-AA4D-8B9FC95384DC}" dt="2026-09-22T17:32:42.828" v="3" actId="165"/>
          <ac:spMkLst>
            <pc:docMk/>
            <pc:sldMk cId="3355772105" sldId="2147483323"/>
            <ac:spMk id="53" creationId="{70FEE7FF-37A7-BEE0-D155-FE53A5BC0C07}"/>
          </ac:spMkLst>
        </pc:spChg>
        <pc:spChg chg="mod topLvl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57" creationId="{73690317-C90D-81B1-AC5A-D2384CD3B414}"/>
          </ac:spMkLst>
        </pc:spChg>
        <pc:spChg chg="mod topLvl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62" creationId="{EBEB2DC5-51CB-6DA3-F4AD-718939D93EF9}"/>
          </ac:spMkLst>
        </pc:spChg>
        <pc:spChg chg="mod">
          <ac:chgData name="Grisolia Franco" userId="61bec3b4-507e-4674-a505-60a6edf01a3e" providerId="ADAL" clId="{D7794302-2B2A-419F-AA4D-8B9FC95384DC}" dt="2026-09-22T17:34:11.358" v="9" actId="164"/>
          <ac:spMkLst>
            <pc:docMk/>
            <pc:sldMk cId="3355772105" sldId="2147483323"/>
            <ac:spMk id="63" creationId="{978B2CBE-F59F-7C18-CB83-D2159B87990A}"/>
          </ac:spMkLst>
        </pc:spChg>
        <pc:spChg chg="mod topLvl">
          <ac:chgData name="Grisolia Franco" userId="61bec3b4-507e-4674-a505-60a6edf01a3e" providerId="ADAL" clId="{D7794302-2B2A-419F-AA4D-8B9FC95384DC}" dt="2026-09-22T17:53:10.555" v="83" actId="1076"/>
          <ac:spMkLst>
            <pc:docMk/>
            <pc:sldMk cId="3355772105" sldId="2147483323"/>
            <ac:spMk id="64" creationId="{F7F60CDC-4224-60C3-9E54-9096CE624440}"/>
          </ac:spMkLst>
        </pc:spChg>
        <pc:spChg chg="mod topLvl">
          <ac:chgData name="Grisolia Franco" userId="61bec3b4-507e-4674-a505-60a6edf01a3e" providerId="ADAL" clId="{D7794302-2B2A-419F-AA4D-8B9FC95384DC}" dt="2026-09-22T17:53:16.147" v="85" actId="1076"/>
          <ac:spMkLst>
            <pc:docMk/>
            <pc:sldMk cId="3355772105" sldId="2147483323"/>
            <ac:spMk id="65" creationId="{157C365D-1E46-54B2-5D25-FA57392F3952}"/>
          </ac:spMkLst>
        </pc:spChg>
        <pc:spChg chg="mod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68" creationId="{4CFEC771-56A0-1ACA-DD3A-95CB27131FCA}"/>
          </ac:spMkLst>
        </pc:spChg>
        <pc:spChg chg="mod">
          <ac:chgData name="Grisolia Franco" userId="61bec3b4-507e-4674-a505-60a6edf01a3e" providerId="ADAL" clId="{D7794302-2B2A-419F-AA4D-8B9FC95384DC}" dt="2026-09-22T17:32:42.828" v="3" actId="165"/>
          <ac:spMkLst>
            <pc:docMk/>
            <pc:sldMk cId="3355772105" sldId="2147483323"/>
            <ac:spMk id="69" creationId="{867EC2D4-7DE8-A6CA-34DA-48779C575A6E}"/>
          </ac:spMkLst>
        </pc:spChg>
        <pc:spChg chg="mod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71" creationId="{9DA9D2AF-301B-8EEF-E103-FD98C27CD599}"/>
          </ac:spMkLst>
        </pc:spChg>
        <pc:spChg chg="mod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74" creationId="{6CF1D326-9329-68B2-F8C2-EC29578F498D}"/>
          </ac:spMkLst>
        </pc:spChg>
        <pc:spChg chg="mod">
          <ac:chgData name="Grisolia Franco" userId="61bec3b4-507e-4674-a505-60a6edf01a3e" providerId="ADAL" clId="{D7794302-2B2A-419F-AA4D-8B9FC95384DC}" dt="2026-09-22T17:32:42.828" v="3" actId="165"/>
          <ac:spMkLst>
            <pc:docMk/>
            <pc:sldMk cId="3355772105" sldId="2147483323"/>
            <ac:spMk id="76" creationId="{4EF5306B-33BB-2560-D90A-E8BC4E9463BD}"/>
          </ac:spMkLst>
        </pc:spChg>
        <pc:spChg chg="mod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77" creationId="{E4E103F4-8A24-4FA5-F499-99ACC466F139}"/>
          </ac:spMkLst>
        </pc:spChg>
        <pc:spChg chg="mod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78" creationId="{B06D820F-131E-214A-B7B1-288918871659}"/>
          </ac:spMkLst>
        </pc:spChg>
        <pc:spChg chg="mod">
          <ac:chgData name="Grisolia Franco" userId="61bec3b4-507e-4674-a505-60a6edf01a3e" providerId="ADAL" clId="{D7794302-2B2A-419F-AA4D-8B9FC95384DC}" dt="2026-09-22T17:34:03.259" v="8" actId="165"/>
          <ac:spMkLst>
            <pc:docMk/>
            <pc:sldMk cId="3355772105" sldId="2147483323"/>
            <ac:spMk id="81" creationId="{0BC3D994-B7BC-44B3-F195-4AEBACCF4754}"/>
          </ac:spMkLst>
        </pc:spChg>
        <pc:spChg chg="mod topLvl">
          <ac:chgData name="Grisolia Franco" userId="61bec3b4-507e-4674-a505-60a6edf01a3e" providerId="ADAL" clId="{D7794302-2B2A-419F-AA4D-8B9FC95384DC}" dt="2026-09-22T17:53:20.672" v="87" actId="1076"/>
          <ac:spMkLst>
            <pc:docMk/>
            <pc:sldMk cId="3355772105" sldId="2147483323"/>
            <ac:spMk id="98" creationId="{5CEA13BC-09EC-7F95-C174-B8BD93CF6593}"/>
          </ac:spMkLst>
        </pc:spChg>
        <pc:spChg chg="mod">
          <ac:chgData name="Grisolia Franco" userId="61bec3b4-507e-4674-a505-60a6edf01a3e" providerId="ADAL" clId="{D7794302-2B2A-419F-AA4D-8B9FC95384DC}" dt="2026-09-22T17:34:31.339" v="12" actId="164"/>
          <ac:spMkLst>
            <pc:docMk/>
            <pc:sldMk cId="3355772105" sldId="2147483323"/>
            <ac:spMk id="103" creationId="{F10BE0B1-14C2-B1D0-E3D1-787665A44D32}"/>
          </ac:spMkLst>
        </pc:spChg>
        <pc:spChg chg="mod">
          <ac:chgData name="Grisolia Franco" userId="61bec3b4-507e-4674-a505-60a6edf01a3e" providerId="ADAL" clId="{D7794302-2B2A-419F-AA4D-8B9FC95384DC}" dt="2026-09-22T17:34:11.358" v="9" actId="164"/>
          <ac:spMkLst>
            <pc:docMk/>
            <pc:sldMk cId="3355772105" sldId="2147483323"/>
            <ac:spMk id="105" creationId="{67BE4F0F-3BD3-9219-EFAE-A41A65DFC0CC}"/>
          </ac:spMkLst>
        </pc:spChg>
        <pc:spChg chg="mod">
          <ac:chgData name="Grisolia Franco" userId="61bec3b4-507e-4674-a505-60a6edf01a3e" providerId="ADAL" clId="{D7794302-2B2A-419F-AA4D-8B9FC95384DC}" dt="2026-09-22T17:34:18.008" v="10" actId="164"/>
          <ac:spMkLst>
            <pc:docMk/>
            <pc:sldMk cId="3355772105" sldId="2147483323"/>
            <ac:spMk id="107" creationId="{58DF0B61-9405-6D41-DA78-868AE1F75BD0}"/>
          </ac:spMkLst>
        </pc:spChg>
        <pc:spChg chg="mod topLvl">
          <ac:chgData name="Grisolia Franco" userId="61bec3b4-507e-4674-a505-60a6edf01a3e" providerId="ADAL" clId="{D7794302-2B2A-419F-AA4D-8B9FC95384DC}" dt="2026-09-22T17:34:22.117" v="11" actId="164"/>
          <ac:spMkLst>
            <pc:docMk/>
            <pc:sldMk cId="3355772105" sldId="2147483323"/>
            <ac:spMk id="109" creationId="{9919422A-1052-2842-A14D-FDB1737B6B20}"/>
          </ac:spMkLst>
        </pc:spChg>
        <pc:grpChg chg="add mod">
          <ac:chgData name="Grisolia Franco" userId="61bec3b4-507e-4674-a505-60a6edf01a3e" providerId="ADAL" clId="{D7794302-2B2A-419F-AA4D-8B9FC95384DC}" dt="2026-09-22T17:34:11.358" v="9" actId="164"/>
          <ac:grpSpMkLst>
            <pc:docMk/>
            <pc:sldMk cId="3355772105" sldId="2147483323"/>
            <ac:grpSpMk id="4" creationId="{42EFBFE1-0536-05EF-F118-DB14753E94B6}"/>
          </ac:grpSpMkLst>
        </pc:grpChg>
        <pc:grpChg chg="add mod">
          <ac:chgData name="Grisolia Franco" userId="61bec3b4-507e-4674-a505-60a6edf01a3e" providerId="ADAL" clId="{D7794302-2B2A-419F-AA4D-8B9FC95384DC}" dt="2026-09-22T17:34:18.008" v="10" actId="164"/>
          <ac:grpSpMkLst>
            <pc:docMk/>
            <pc:sldMk cId="3355772105" sldId="2147483323"/>
            <ac:grpSpMk id="6" creationId="{FBDD3164-A65B-FBF3-6AE8-45A8149812BB}"/>
          </ac:grpSpMkLst>
        </pc:grpChg>
        <pc:grpChg chg="add mod">
          <ac:chgData name="Grisolia Franco" userId="61bec3b4-507e-4674-a505-60a6edf01a3e" providerId="ADAL" clId="{D7794302-2B2A-419F-AA4D-8B9FC95384DC}" dt="2026-09-22T17:34:22.117" v="11" actId="164"/>
          <ac:grpSpMkLst>
            <pc:docMk/>
            <pc:sldMk cId="3355772105" sldId="2147483323"/>
            <ac:grpSpMk id="8" creationId="{613C21EE-9201-7748-F364-0249110931CF}"/>
          </ac:grpSpMkLst>
        </pc:grpChg>
        <pc:grpChg chg="add mod">
          <ac:chgData name="Grisolia Franco" userId="61bec3b4-507e-4674-a505-60a6edf01a3e" providerId="ADAL" clId="{D7794302-2B2A-419F-AA4D-8B9FC95384DC}" dt="2026-09-22T17:34:31.339" v="12" actId="164"/>
          <ac:grpSpMkLst>
            <pc:docMk/>
            <pc:sldMk cId="3355772105" sldId="2147483323"/>
            <ac:grpSpMk id="9" creationId="{3456FFEB-906D-91D8-C5A6-12DA5E79F703}"/>
          </ac:grpSpMkLst>
        </pc:grpChg>
        <pc:picChg chg="mod">
          <ac:chgData name="Grisolia Franco" userId="61bec3b4-507e-4674-a505-60a6edf01a3e" providerId="ADAL" clId="{D7794302-2B2A-419F-AA4D-8B9FC95384DC}" dt="2026-09-22T17:35:04.947" v="18" actId="1076"/>
          <ac:picMkLst>
            <pc:docMk/>
            <pc:sldMk cId="3355772105" sldId="2147483323"/>
            <ac:picMk id="93" creationId="{85F1A79D-123E-3FA3-BDA1-3EFD21D1284A}"/>
          </ac:picMkLst>
        </pc:picChg>
      </pc:sldChg>
      <pc:sldChg chg="addSp modSp modAnim">
        <pc:chgData name="Grisolia Franco" userId="61bec3b4-507e-4674-a505-60a6edf01a3e" providerId="ADAL" clId="{D7794302-2B2A-419F-AA4D-8B9FC95384DC}" dt="2026-09-22T17:51:01.778" v="77"/>
        <pc:sldMkLst>
          <pc:docMk/>
          <pc:sldMk cId="2576257873" sldId="2147483324"/>
        </pc:sldMkLst>
        <pc:spChg chg="mod">
          <ac:chgData name="Grisolia Franco" userId="61bec3b4-507e-4674-a505-60a6edf01a3e" providerId="ADAL" clId="{D7794302-2B2A-419F-AA4D-8B9FC95384DC}" dt="2026-09-22T17:49:32.349" v="70" actId="164"/>
          <ac:spMkLst>
            <pc:docMk/>
            <pc:sldMk cId="2576257873" sldId="2147483324"/>
            <ac:spMk id="3" creationId="{B2620F73-8466-216E-F36E-86E6D471AA55}"/>
          </ac:spMkLst>
        </pc:spChg>
        <pc:spChg chg="mod">
          <ac:chgData name="Grisolia Franco" userId="61bec3b4-507e-4674-a505-60a6edf01a3e" providerId="ADAL" clId="{D7794302-2B2A-419F-AA4D-8B9FC95384DC}" dt="2026-09-22T17:49:32.349" v="70" actId="164"/>
          <ac:spMkLst>
            <pc:docMk/>
            <pc:sldMk cId="2576257873" sldId="2147483324"/>
            <ac:spMk id="12" creationId="{53C0BCB0-3503-7FC3-1B59-0E0521FA1572}"/>
          </ac:spMkLst>
        </pc:spChg>
        <pc:spChg chg="mod">
          <ac:chgData name="Grisolia Franco" userId="61bec3b4-507e-4674-a505-60a6edf01a3e" providerId="ADAL" clId="{D7794302-2B2A-419F-AA4D-8B9FC95384DC}" dt="2026-09-22T17:49:32.349" v="70" actId="164"/>
          <ac:spMkLst>
            <pc:docMk/>
            <pc:sldMk cId="2576257873" sldId="2147483324"/>
            <ac:spMk id="13" creationId="{C69E1493-32D4-B6AA-BC70-A57FBB4E5636}"/>
          </ac:spMkLst>
        </pc:spChg>
        <pc:spChg chg="mod">
          <ac:chgData name="Grisolia Franco" userId="61bec3b4-507e-4674-a505-60a6edf01a3e" providerId="ADAL" clId="{D7794302-2B2A-419F-AA4D-8B9FC95384DC}" dt="2026-09-22T17:50:01.244" v="71" actId="164"/>
          <ac:spMkLst>
            <pc:docMk/>
            <pc:sldMk cId="2576257873" sldId="2147483324"/>
            <ac:spMk id="14" creationId="{6BB2B35E-809B-4BAE-AFA0-F5A8C138E45C}"/>
          </ac:spMkLst>
        </pc:spChg>
        <pc:spChg chg="mod">
          <ac:chgData name="Grisolia Franco" userId="61bec3b4-507e-4674-a505-60a6edf01a3e" providerId="ADAL" clId="{D7794302-2B2A-419F-AA4D-8B9FC95384DC}" dt="2026-09-22T17:50:01.244" v="71" actId="164"/>
          <ac:spMkLst>
            <pc:docMk/>
            <pc:sldMk cId="2576257873" sldId="2147483324"/>
            <ac:spMk id="15" creationId="{675DD00F-450E-96AE-AF6B-F02937A52DE7}"/>
          </ac:spMkLst>
        </pc:spChg>
        <pc:spChg chg="mod">
          <ac:chgData name="Grisolia Franco" userId="61bec3b4-507e-4674-a505-60a6edf01a3e" providerId="ADAL" clId="{D7794302-2B2A-419F-AA4D-8B9FC95384DC}" dt="2026-09-22T17:49:32.349" v="70" actId="164"/>
          <ac:spMkLst>
            <pc:docMk/>
            <pc:sldMk cId="2576257873" sldId="2147483324"/>
            <ac:spMk id="19" creationId="{7267F937-89A7-4EE7-722B-30A52D4C4184}"/>
          </ac:spMkLst>
        </pc:spChg>
        <pc:spChg chg="mod">
          <ac:chgData name="Grisolia Franco" userId="61bec3b4-507e-4674-a505-60a6edf01a3e" providerId="ADAL" clId="{D7794302-2B2A-419F-AA4D-8B9FC95384DC}" dt="2026-09-22T17:50:01.244" v="71" actId="164"/>
          <ac:spMkLst>
            <pc:docMk/>
            <pc:sldMk cId="2576257873" sldId="2147483324"/>
            <ac:spMk id="20" creationId="{12331352-4A0A-08C5-6D2D-1CC0856D45A2}"/>
          </ac:spMkLst>
        </pc:spChg>
        <pc:grpChg chg="add mod">
          <ac:chgData name="Grisolia Franco" userId="61bec3b4-507e-4674-a505-60a6edf01a3e" providerId="ADAL" clId="{D7794302-2B2A-419F-AA4D-8B9FC95384DC}" dt="2026-09-22T17:50:01.244" v="71" actId="164"/>
          <ac:grpSpMkLst>
            <pc:docMk/>
            <pc:sldMk cId="2576257873" sldId="2147483324"/>
            <ac:grpSpMk id="2" creationId="{FFFC2486-8184-37A0-9B8B-F6274A9C2CB7}"/>
          </ac:grpSpMkLst>
        </pc:grpChg>
        <pc:grpChg chg="add mod">
          <ac:chgData name="Grisolia Franco" userId="61bec3b4-507e-4674-a505-60a6edf01a3e" providerId="ADAL" clId="{D7794302-2B2A-419F-AA4D-8B9FC95384DC}" dt="2026-09-22T17:50:01.244" v="71" actId="164"/>
          <ac:grpSpMkLst>
            <pc:docMk/>
            <pc:sldMk cId="2576257873" sldId="2147483324"/>
            <ac:grpSpMk id="5" creationId="{C9A761D0-2038-5C42-FA78-202446E87ADB}"/>
          </ac:grpSpMkLst>
        </pc:grpChg>
        <pc:picChg chg="mod">
          <ac:chgData name="Grisolia Franco" userId="61bec3b4-507e-4674-a505-60a6edf01a3e" providerId="ADAL" clId="{D7794302-2B2A-419F-AA4D-8B9FC95384DC}" dt="2026-09-22T17:49:32.349" v="70" actId="164"/>
          <ac:picMkLst>
            <pc:docMk/>
            <pc:sldMk cId="2576257873" sldId="2147483324"/>
            <ac:picMk id="6" creationId="{FC808783-B4E3-A331-0406-84D96FEF59F0}"/>
          </ac:picMkLst>
        </pc:picChg>
        <pc:picChg chg="mod">
          <ac:chgData name="Grisolia Franco" userId="61bec3b4-507e-4674-a505-60a6edf01a3e" providerId="ADAL" clId="{D7794302-2B2A-419F-AA4D-8B9FC95384DC}" dt="2026-09-22T17:49:32.349" v="70" actId="164"/>
          <ac:picMkLst>
            <pc:docMk/>
            <pc:sldMk cId="2576257873" sldId="2147483324"/>
            <ac:picMk id="8" creationId="{DBB93DDB-0729-FB90-3583-9EE0FFDD2D1F}"/>
          </ac:picMkLst>
        </pc:picChg>
        <pc:picChg chg="mod">
          <ac:chgData name="Grisolia Franco" userId="61bec3b4-507e-4674-a505-60a6edf01a3e" providerId="ADAL" clId="{D7794302-2B2A-419F-AA4D-8B9FC95384DC}" dt="2026-09-22T17:49:32.349" v="70" actId="164"/>
          <ac:picMkLst>
            <pc:docMk/>
            <pc:sldMk cId="2576257873" sldId="2147483324"/>
            <ac:picMk id="10" creationId="{AE983454-F1AC-BBC2-CC44-52FA067DBCF0}"/>
          </ac:picMkLst>
        </pc:picChg>
        <pc:picChg chg="mod">
          <ac:chgData name="Grisolia Franco" userId="61bec3b4-507e-4674-a505-60a6edf01a3e" providerId="ADAL" clId="{D7794302-2B2A-419F-AA4D-8B9FC95384DC}" dt="2026-09-22T17:49:32.349" v="70" actId="164"/>
          <ac:picMkLst>
            <pc:docMk/>
            <pc:sldMk cId="2576257873" sldId="2147483324"/>
            <ac:picMk id="11" creationId="{744561D2-B901-75D8-02A8-FAA3DA68068B}"/>
          </ac:picMkLst>
        </pc:picChg>
      </pc:sldChg>
      <pc:sldChg chg="ord modAnim">
        <pc:chgData name="Grisolia Franco" userId="61bec3b4-507e-4674-a505-60a6edf01a3e" providerId="ADAL" clId="{D7794302-2B2A-419F-AA4D-8B9FC95384DC}" dt="2026-09-22T17:58:18.226" v="101"/>
        <pc:sldMkLst>
          <pc:docMk/>
          <pc:sldMk cId="653034089" sldId="2147483325"/>
        </pc:sldMkLst>
      </pc:sldChg>
      <pc:sldChg chg="modAnim">
        <pc:chgData name="Grisolia Franco" userId="61bec3b4-507e-4674-a505-60a6edf01a3e" providerId="ADAL" clId="{D7794302-2B2A-419F-AA4D-8B9FC95384DC}" dt="2026-09-22T18:01:51.771" v="124"/>
        <pc:sldMkLst>
          <pc:docMk/>
          <pc:sldMk cId="3629741975" sldId="214748332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2616D6D1-1158-2471-25A4-ADE88534C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3C5917F-72EB-DAA8-06F1-2F9EC137F0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20101-6708-4678-875E-81484A5072F8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C104900-C801-114D-DAEC-268F036F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8BBADCC-955C-2FEB-4237-DE19D27822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1106E-8BFF-48D4-AE14-D2BCBF978D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8991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6405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it-IT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3465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it-IT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316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7128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9093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316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225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it-I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1701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53" name="Google Shape;35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Diapositiva titolo">
  <p:cSld name="33_Diapositiva titolo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9" cy="5148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6337" y="1969589"/>
            <a:ext cx="3811326" cy="1204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apositiva titolo">
  <p:cSld name="3_Diapositiva titol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/>
          <p:nvPr/>
        </p:nvSpPr>
        <p:spPr>
          <a:xfrm>
            <a:off x="0" y="-27825"/>
            <a:ext cx="9271221" cy="5171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" name="Google Shape;4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89946" y="227353"/>
            <a:ext cx="1078511" cy="34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2574" y="4419584"/>
            <a:ext cx="898647" cy="413043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5"/>
          <p:cNvSpPr txBox="1"/>
          <p:nvPr/>
        </p:nvSpPr>
        <p:spPr>
          <a:xfrm>
            <a:off x="8601567" y="4516901"/>
            <a:ext cx="350916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iapositiva titolo">
  <p:cSld name="4_Diapositiva titol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6"/>
          <p:cNvSpPr/>
          <p:nvPr/>
        </p:nvSpPr>
        <p:spPr>
          <a:xfrm>
            <a:off x="0" y="-27825"/>
            <a:ext cx="9271221" cy="51713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89946" y="227353"/>
            <a:ext cx="1078511" cy="340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dk2"/>
            </a:gs>
            <a:gs pos="100000">
              <a:schemeClr val="lt1"/>
            </a:gs>
          </a:gsLst>
          <a:lin ang="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6559C3EF-73F1-1CD7-2160-C36B03A3C65F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899054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cell" r:id="rId6" imgW="473" imgH="473" progId="TCLayout.ActiveDocument.1">
                  <p:embed/>
                </p:oleObj>
              </mc:Choice>
              <mc:Fallback>
                <p:oleObj name="Diapositiva thinkcell" r:id="rId6" imgW="473" imgH="473" progId="TCLayout.ActiveDocument.1">
                  <p:embed/>
                  <p:pic>
                    <p:nvPicPr>
                      <p:cNvPr id="2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6559C3EF-73F1-1CD7-2160-C36B03A3C6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9.jpeg"/><Relationship Id="rId11" Type="http://schemas.openxmlformats.org/officeDocument/2006/relationships/image" Target="../media/image25.png"/><Relationship Id="rId5" Type="http://schemas.openxmlformats.org/officeDocument/2006/relationships/image" Target="../media/image1.e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3.png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28.jpeg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11" Type="http://schemas.openxmlformats.org/officeDocument/2006/relationships/image" Target="../media/image23.png"/><Relationship Id="rId5" Type="http://schemas.openxmlformats.org/officeDocument/2006/relationships/image" Target="../media/image27.png"/><Relationship Id="rId15" Type="http://schemas.openxmlformats.org/officeDocument/2006/relationships/image" Target="../media/image30.png"/><Relationship Id="rId10" Type="http://schemas.openxmlformats.org/officeDocument/2006/relationships/image" Target="../media/image22.png"/><Relationship Id="rId4" Type="http://schemas.openxmlformats.org/officeDocument/2006/relationships/image" Target="../media/image9.jpeg"/><Relationship Id="rId9" Type="http://schemas.openxmlformats.org/officeDocument/2006/relationships/image" Target="../media/image21.png"/><Relationship Id="rId1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t.linkedin.com/company/opnet-sp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opnet.it/" TargetMode="Externa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19BB3EB-AE44-BF46-2152-7B9FD1C38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01634D9-2E20-2BA4-8185-30F7424E589A}"/>
              </a:ext>
            </a:extLst>
          </p:cNvPr>
          <p:cNvSpPr txBox="1"/>
          <p:nvPr/>
        </p:nvSpPr>
        <p:spPr>
          <a:xfrm>
            <a:off x="550226" y="2146987"/>
            <a:ext cx="6139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Architettura Layer 2 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C8300CF-2225-F681-58CA-3FEEDAEB780F}"/>
              </a:ext>
            </a:extLst>
          </p:cNvPr>
          <p:cNvSpPr txBox="1"/>
          <p:nvPr/>
        </p:nvSpPr>
        <p:spPr>
          <a:xfrm>
            <a:off x="550226" y="1581954"/>
            <a:ext cx="5864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rgbClr val="FF6A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INNOVAZIONE NELLE RETI DI ACCESSO </a:t>
            </a:r>
          </a:p>
          <a:p>
            <a:r>
              <a:rPr lang="it-IT" sz="1600" b="1" dirty="0">
                <a:solidFill>
                  <a:srgbClr val="FF6A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BANDA ULTRALARGA</a:t>
            </a:r>
          </a:p>
          <a:p>
            <a:endParaRPr lang="it-IT" sz="1600" b="1" dirty="0">
              <a:solidFill>
                <a:srgbClr val="FF6A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894BF1A-7F76-233B-E96A-3350CEA9B56A}"/>
              </a:ext>
            </a:extLst>
          </p:cNvPr>
          <p:cNvSpPr txBox="1"/>
          <p:nvPr/>
        </p:nvSpPr>
        <p:spPr>
          <a:xfrm>
            <a:off x="550226" y="2808707"/>
            <a:ext cx="27911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nuove sfide operative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EAE65FD-D598-4FA6-676A-72D76713B79D}"/>
              </a:ext>
            </a:extLst>
          </p:cNvPr>
          <p:cNvSpPr txBox="1"/>
          <p:nvPr/>
        </p:nvSpPr>
        <p:spPr>
          <a:xfrm>
            <a:off x="1754176" y="4148743"/>
            <a:ext cx="5864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Franco Grisolia</a:t>
            </a:r>
          </a:p>
          <a:p>
            <a:r>
              <a:rPr lang="it-IT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Eurekalabria 2026 | 24 settembre 2026</a:t>
            </a:r>
          </a:p>
          <a:p>
            <a:endParaRPr lang="it-IT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0C8B846-964A-17E3-B15D-A33596565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6" y="409385"/>
            <a:ext cx="2407901" cy="722370"/>
          </a:xfrm>
          <a:prstGeom prst="rect">
            <a:avLst/>
          </a:prstGeom>
        </p:spPr>
      </p:pic>
      <p:sp>
        <p:nvSpPr>
          <p:cNvPr id="15" name="Ovale 14">
            <a:extLst>
              <a:ext uri="{FF2B5EF4-FFF2-40B4-BE49-F238E27FC236}">
                <a16:creationId xmlns:a16="http://schemas.microsoft.com/office/drawing/2014/main" id="{F783A0FF-FBD8-DA1F-2A63-5430C0759631}"/>
              </a:ext>
            </a:extLst>
          </p:cNvPr>
          <p:cNvSpPr/>
          <p:nvPr/>
        </p:nvSpPr>
        <p:spPr>
          <a:xfrm>
            <a:off x="720436" y="3916696"/>
            <a:ext cx="838200" cy="817419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DCC2D7BE-6E78-5009-268E-CFDC7A9D90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rcRect t="38194"/>
          <a:stretch>
            <a:fillRect/>
          </a:stretch>
        </p:blipFill>
        <p:spPr>
          <a:xfrm>
            <a:off x="0" y="2414134"/>
            <a:ext cx="9267753" cy="191806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C9AAF6B-9995-DF79-5440-9F397BA5E926}"/>
              </a:ext>
            </a:extLst>
          </p:cNvPr>
          <p:cNvSpPr txBox="1"/>
          <p:nvPr/>
        </p:nvSpPr>
        <p:spPr>
          <a:xfrm>
            <a:off x="485004" y="344183"/>
            <a:ext cx="6139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evolution of the FWA offering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98BA176-A448-6FAD-05C3-0DB210840B63}"/>
              </a:ext>
            </a:extLst>
          </p:cNvPr>
          <p:cNvSpPr txBox="1"/>
          <p:nvPr/>
        </p:nvSpPr>
        <p:spPr>
          <a:xfrm>
            <a:off x="485005" y="790306"/>
            <a:ext cx="6515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6A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 2 IS THE OUTCOME OF A BROADER EVOLUTION ACROSS NETWORK, SYSTEMS AND THE WHOLESALE OFFERING</a:t>
            </a:r>
            <a:endParaRPr lang="it-IT" b="1" dirty="0">
              <a:solidFill>
                <a:srgbClr val="FF6A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D5AE862-1F72-4CBD-198C-EE8495BF7E73}"/>
              </a:ext>
            </a:extLst>
          </p:cNvPr>
          <p:cNvSpPr txBox="1"/>
          <p:nvPr/>
        </p:nvSpPr>
        <p:spPr>
          <a:xfrm>
            <a:off x="768955" y="2512430"/>
            <a:ext cx="1464183" cy="500137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EXANDED </a:t>
            </a:r>
          </a:p>
          <a:p>
            <a:pPr algn="ctr"/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NETWORK REACH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E65DD1D-FFEE-C689-F3DD-93CC3DD3504F}"/>
              </a:ext>
            </a:extLst>
          </p:cNvPr>
          <p:cNvSpPr txBox="1"/>
          <p:nvPr/>
        </p:nvSpPr>
        <p:spPr>
          <a:xfrm>
            <a:off x="2141443" y="2536604"/>
            <a:ext cx="2526389" cy="50013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WINDTRE TECHNOLOGY AND SYSTEMS INTEGRATION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04DED87-D70D-8B02-D3C1-4FB98252D715}"/>
              </a:ext>
            </a:extLst>
          </p:cNvPr>
          <p:cNvSpPr txBox="1"/>
          <p:nvPr/>
        </p:nvSpPr>
        <p:spPr>
          <a:xfrm>
            <a:off x="4797974" y="2542815"/>
            <a:ext cx="1206099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FWA LAYER L3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B626636-7D3A-B417-E007-FC8FC9DB738F}"/>
              </a:ext>
            </a:extLst>
          </p:cNvPr>
          <p:cNvSpPr txBox="1"/>
          <p:nvPr/>
        </p:nvSpPr>
        <p:spPr>
          <a:xfrm>
            <a:off x="6644469" y="2542815"/>
            <a:ext cx="1206099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FWA LAYER L2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FD7363D2-28D5-2BEE-E92F-A0B1AEA7A2F4}"/>
              </a:ext>
            </a:extLst>
          </p:cNvPr>
          <p:cNvCxnSpPr>
            <a:cxnSpLocks/>
          </p:cNvCxnSpPr>
          <p:nvPr/>
        </p:nvCxnSpPr>
        <p:spPr>
          <a:xfrm>
            <a:off x="795624" y="3208424"/>
            <a:ext cx="76320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B7C3348-3F47-1C3C-BEE1-781A4D1F276F}"/>
              </a:ext>
            </a:extLst>
          </p:cNvPr>
          <p:cNvSpPr txBox="1"/>
          <p:nvPr/>
        </p:nvSpPr>
        <p:spPr>
          <a:xfrm>
            <a:off x="626018" y="3496879"/>
            <a:ext cx="1912448" cy="57708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Extended network coverage and mobile access for wholesale services.</a:t>
            </a:r>
            <a:endParaRPr lang="it-IT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135160-5115-5E8F-43E2-4F8E4034FDB7}"/>
              </a:ext>
            </a:extLst>
          </p:cNvPr>
          <p:cNvSpPr txBox="1"/>
          <p:nvPr/>
        </p:nvSpPr>
        <p:spPr>
          <a:xfrm>
            <a:off x="2550125" y="3528330"/>
            <a:ext cx="1723389" cy="57708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Integration into the Group’s technology and operational architecture.</a:t>
            </a:r>
            <a:endParaRPr lang="it-IT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36CD1B7-EC07-636D-3366-5B11C8EB8B21}"/>
              </a:ext>
            </a:extLst>
          </p:cNvPr>
          <p:cNvSpPr txBox="1"/>
          <p:nvPr/>
        </p:nvSpPr>
        <p:spPr>
          <a:xfrm>
            <a:off x="4360284" y="3523125"/>
            <a:ext cx="1852373" cy="57708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Launch of the wholesale FWA Layer 3 offering, with IP-level service delivery.</a:t>
            </a:r>
            <a:endParaRPr lang="it-IT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6FDE501-0B5B-5D38-482C-C0F179671E70}"/>
              </a:ext>
            </a:extLst>
          </p:cNvPr>
          <p:cNvSpPr txBox="1"/>
          <p:nvPr/>
        </p:nvSpPr>
        <p:spPr>
          <a:xfrm>
            <a:off x="6299427" y="3496879"/>
            <a:ext cx="2342307" cy="57708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1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new Layer 2 access model 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providing operators with greater control, flexibility and network integration.</a:t>
            </a:r>
            <a:endParaRPr lang="it-IT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58858FF3-8877-C18E-8B10-4E4C23B56110}"/>
              </a:ext>
            </a:extLst>
          </p:cNvPr>
          <p:cNvSpPr/>
          <p:nvPr/>
        </p:nvSpPr>
        <p:spPr>
          <a:xfrm>
            <a:off x="1060096" y="1497471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F918316-80F3-A829-4D16-B25CC4DCB2A0}"/>
              </a:ext>
            </a:extLst>
          </p:cNvPr>
          <p:cNvSpPr/>
          <p:nvPr/>
        </p:nvSpPr>
        <p:spPr>
          <a:xfrm>
            <a:off x="2971656" y="1497471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D7D3B18C-0DA9-BEEB-E208-B5D1051A67C6}"/>
              </a:ext>
            </a:extLst>
          </p:cNvPr>
          <p:cNvSpPr/>
          <p:nvPr/>
        </p:nvSpPr>
        <p:spPr>
          <a:xfrm>
            <a:off x="4878759" y="1497471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5A6596E2-BC92-F554-19A0-E293CDDD1A91}"/>
              </a:ext>
            </a:extLst>
          </p:cNvPr>
          <p:cNvSpPr/>
          <p:nvPr/>
        </p:nvSpPr>
        <p:spPr>
          <a:xfrm>
            <a:off x="6790319" y="1497471"/>
            <a:ext cx="914400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E045C1B-E382-9606-0EA1-39CC14A607E2}"/>
              </a:ext>
            </a:extLst>
          </p:cNvPr>
          <p:cNvSpPr/>
          <p:nvPr/>
        </p:nvSpPr>
        <p:spPr>
          <a:xfrm>
            <a:off x="1431102" y="3033609"/>
            <a:ext cx="172387" cy="165471"/>
          </a:xfrm>
          <a:prstGeom prst="rect">
            <a:avLst/>
          </a:prstGeom>
          <a:solidFill>
            <a:srgbClr val="34A0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E258DD2-6F12-EF1D-905B-7A5EA15B0B10}"/>
              </a:ext>
            </a:extLst>
          </p:cNvPr>
          <p:cNvSpPr/>
          <p:nvPr/>
        </p:nvSpPr>
        <p:spPr>
          <a:xfrm>
            <a:off x="3342662" y="3042953"/>
            <a:ext cx="172387" cy="165471"/>
          </a:xfrm>
          <a:prstGeom prst="rect">
            <a:avLst/>
          </a:prstGeom>
          <a:solidFill>
            <a:srgbClr val="34A0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CA4ADCE4-6E15-BFA8-3DA8-2598A4F9F4D0}"/>
              </a:ext>
            </a:extLst>
          </p:cNvPr>
          <p:cNvSpPr/>
          <p:nvPr/>
        </p:nvSpPr>
        <p:spPr>
          <a:xfrm>
            <a:off x="5286471" y="3043372"/>
            <a:ext cx="172387" cy="165471"/>
          </a:xfrm>
          <a:prstGeom prst="rect">
            <a:avLst/>
          </a:prstGeom>
          <a:solidFill>
            <a:srgbClr val="34A0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2" name="Immagine 41" descr="Next - Free interface icons">
            <a:extLst>
              <a:ext uri="{FF2B5EF4-FFF2-40B4-BE49-F238E27FC236}">
                <a16:creationId xmlns:a16="http://schemas.microsoft.com/office/drawing/2014/main" id="{FA14FA9A-BE7C-02F8-7FB1-E58F53A25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023" y="2984966"/>
            <a:ext cx="431226" cy="431226"/>
          </a:xfrm>
          <a:prstGeom prst="rect">
            <a:avLst/>
          </a:prstGeom>
        </p:spPr>
      </p:pic>
      <p:sp>
        <p:nvSpPr>
          <p:cNvPr id="43" name="Parentesi graffa chiusa 42">
            <a:extLst>
              <a:ext uri="{FF2B5EF4-FFF2-40B4-BE49-F238E27FC236}">
                <a16:creationId xmlns:a16="http://schemas.microsoft.com/office/drawing/2014/main" id="{53BB9528-4EA1-83D3-F9CB-0F38C529430E}"/>
              </a:ext>
            </a:extLst>
          </p:cNvPr>
          <p:cNvSpPr/>
          <p:nvPr/>
        </p:nvSpPr>
        <p:spPr>
          <a:xfrm rot="5400000">
            <a:off x="2382421" y="2555226"/>
            <a:ext cx="202551" cy="3376148"/>
          </a:xfrm>
          <a:prstGeom prst="rightBrace">
            <a:avLst>
              <a:gd name="adj1" fmla="val 99303"/>
              <a:gd name="adj2" fmla="val 51119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350" dirty="0">
              <a:ea typeface="+mn-ea"/>
              <a:cs typeface="+mn-cs"/>
            </a:endParaRPr>
          </a:p>
        </p:txBody>
      </p:sp>
      <p:sp>
        <p:nvSpPr>
          <p:cNvPr id="44" name="Parentesi graffa chiusa 43">
            <a:extLst>
              <a:ext uri="{FF2B5EF4-FFF2-40B4-BE49-F238E27FC236}">
                <a16:creationId xmlns:a16="http://schemas.microsoft.com/office/drawing/2014/main" id="{90881FB5-EC7F-7D13-FB6C-A0890BB3B8DB}"/>
              </a:ext>
            </a:extLst>
          </p:cNvPr>
          <p:cNvSpPr/>
          <p:nvPr/>
        </p:nvSpPr>
        <p:spPr>
          <a:xfrm rot="5400000">
            <a:off x="7294638" y="3347261"/>
            <a:ext cx="193342" cy="1744796"/>
          </a:xfrm>
          <a:prstGeom prst="rightBrace">
            <a:avLst>
              <a:gd name="adj1" fmla="val 99303"/>
              <a:gd name="adj2" fmla="val 51119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350" dirty="0">
              <a:ea typeface="+mn-ea"/>
              <a:cs typeface="+mn-cs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4E449937-0F2A-08CA-AC7E-225C90A736CF}"/>
              </a:ext>
            </a:extLst>
          </p:cNvPr>
          <p:cNvSpPr txBox="1"/>
          <p:nvPr/>
        </p:nvSpPr>
        <p:spPr>
          <a:xfrm>
            <a:off x="2141443" y="4440617"/>
            <a:ext cx="503984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Parentesi graffa chiusa 46">
            <a:extLst>
              <a:ext uri="{FF2B5EF4-FFF2-40B4-BE49-F238E27FC236}">
                <a16:creationId xmlns:a16="http://schemas.microsoft.com/office/drawing/2014/main" id="{8DA94393-A1EB-75FC-9C37-35A36D5C8469}"/>
              </a:ext>
            </a:extLst>
          </p:cNvPr>
          <p:cNvSpPr/>
          <p:nvPr/>
        </p:nvSpPr>
        <p:spPr>
          <a:xfrm rot="5400000">
            <a:off x="5330029" y="3299343"/>
            <a:ext cx="167011" cy="1852373"/>
          </a:xfrm>
          <a:prstGeom prst="rightBrace">
            <a:avLst>
              <a:gd name="adj1" fmla="val 99303"/>
              <a:gd name="adj2" fmla="val 51119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350" dirty="0">
              <a:ea typeface="+mn-ea"/>
              <a:cs typeface="+mn-cs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32198E3E-35AB-5408-BFEB-9FC2AC514046}"/>
              </a:ext>
            </a:extLst>
          </p:cNvPr>
          <p:cNvSpPr txBox="1"/>
          <p:nvPr/>
        </p:nvSpPr>
        <p:spPr>
          <a:xfrm>
            <a:off x="5083967" y="4415564"/>
            <a:ext cx="503984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BB3959A7-DD2D-A309-50B5-7E6367FF27D8}"/>
              </a:ext>
            </a:extLst>
          </p:cNvPr>
          <p:cNvSpPr txBox="1"/>
          <p:nvPr/>
        </p:nvSpPr>
        <p:spPr>
          <a:xfrm>
            <a:off x="7108261" y="4433839"/>
            <a:ext cx="502382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YE26</a:t>
            </a:r>
            <a:endParaRPr lang="it-IT" sz="18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D832D83F-3532-8F63-C1BE-3547940FA01D}"/>
              </a:ext>
            </a:extLst>
          </p:cNvPr>
          <p:cNvSpPr/>
          <p:nvPr/>
        </p:nvSpPr>
        <p:spPr>
          <a:xfrm>
            <a:off x="7163620" y="3046910"/>
            <a:ext cx="172387" cy="16547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4" name="Immagine 53" descr="Expand scope Icons, Logos, Symbols – Free Download PNG, SVG">
            <a:extLst>
              <a:ext uri="{FF2B5EF4-FFF2-40B4-BE49-F238E27FC236}">
                <a16:creationId xmlns:a16="http://schemas.microsoft.com/office/drawing/2014/main" id="{A369D5BE-1ABC-EF73-07C1-08D7BCF24F6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6194" y="1605995"/>
            <a:ext cx="717015" cy="717015"/>
          </a:xfrm>
          <a:prstGeom prst="rect">
            <a:avLst/>
          </a:prstGeom>
        </p:spPr>
      </p:pic>
      <p:pic>
        <p:nvPicPr>
          <p:cNvPr id="55" name="Immagine 54" descr="technology icon Black line art 47744362 Vector Art at Vecteezy">
            <a:extLst>
              <a:ext uri="{FF2B5EF4-FFF2-40B4-BE49-F238E27FC236}">
                <a16:creationId xmlns:a16="http://schemas.microsoft.com/office/drawing/2014/main" id="{D087C765-1D06-B5F1-38EE-DACC28E66D3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8141" y="1500824"/>
            <a:ext cx="927359" cy="927359"/>
          </a:xfrm>
          <a:prstGeom prst="rect">
            <a:avLst/>
          </a:prstGeom>
        </p:spPr>
      </p:pic>
      <p:pic>
        <p:nvPicPr>
          <p:cNvPr id="56" name="Immagine 55" descr="Layers - Free interface icons">
            <a:extLst>
              <a:ext uri="{FF2B5EF4-FFF2-40B4-BE49-F238E27FC236}">
                <a16:creationId xmlns:a16="http://schemas.microsoft.com/office/drawing/2014/main" id="{9EEE8E28-0192-8B29-06FB-268D6552F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9002" y="1633263"/>
            <a:ext cx="673915" cy="673915"/>
          </a:xfrm>
          <a:prstGeom prst="rect">
            <a:avLst/>
          </a:prstGeom>
        </p:spPr>
      </p:pic>
      <p:pic>
        <p:nvPicPr>
          <p:cNvPr id="61" name="Immagine 60">
            <a:extLst>
              <a:ext uri="{FF2B5EF4-FFF2-40B4-BE49-F238E27FC236}">
                <a16:creationId xmlns:a16="http://schemas.microsoft.com/office/drawing/2014/main" id="{E9E943E8-7625-3483-A3EC-9B1CF2F311E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74096" y="1581084"/>
            <a:ext cx="766835" cy="766835"/>
          </a:xfrm>
          <a:prstGeom prst="rect">
            <a:avLst/>
          </a:prstGeom>
        </p:spPr>
      </p:pic>
      <p:sp>
        <p:nvSpPr>
          <p:cNvPr id="64" name="Rettangolo 63">
            <a:extLst>
              <a:ext uri="{FF2B5EF4-FFF2-40B4-BE49-F238E27FC236}">
                <a16:creationId xmlns:a16="http://schemas.microsoft.com/office/drawing/2014/main" id="{10F53BE0-1922-1974-F998-4FD6EC936524}"/>
              </a:ext>
            </a:extLst>
          </p:cNvPr>
          <p:cNvSpPr/>
          <p:nvPr/>
        </p:nvSpPr>
        <p:spPr>
          <a:xfrm>
            <a:off x="795623" y="3300620"/>
            <a:ext cx="3595215" cy="1322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FD64B4BE-0BF2-2701-1523-A7990C60D465}"/>
              </a:ext>
            </a:extLst>
          </p:cNvPr>
          <p:cNvSpPr/>
          <p:nvPr/>
        </p:nvSpPr>
        <p:spPr>
          <a:xfrm>
            <a:off x="4495195" y="3305972"/>
            <a:ext cx="3853182" cy="1298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FA99C533-C67B-767E-47B9-397302A0510A}"/>
              </a:ext>
            </a:extLst>
          </p:cNvPr>
          <p:cNvSpPr txBox="1"/>
          <p:nvPr/>
        </p:nvSpPr>
        <p:spPr>
          <a:xfrm>
            <a:off x="1060096" y="3256595"/>
            <a:ext cx="2871185" cy="2077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sz="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FOUNDATIONAL ENABLERS</a:t>
            </a:r>
            <a:endParaRPr lang="it-IT" sz="105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7B5ED4C7-95CF-F443-EF49-A503D09B1414}"/>
              </a:ext>
            </a:extLst>
          </p:cNvPr>
          <p:cNvSpPr txBox="1"/>
          <p:nvPr/>
        </p:nvSpPr>
        <p:spPr>
          <a:xfrm>
            <a:off x="5019037" y="3267967"/>
            <a:ext cx="2871185" cy="20774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sz="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FWA OFFERING EVOLUTION</a:t>
            </a:r>
            <a:endParaRPr lang="it-IT" sz="105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  <p:bldP spid="19" grpId="0"/>
      <p:bldP spid="25" grpId="0"/>
      <p:bldP spid="3" grpId="0"/>
      <p:bldP spid="5" grpId="0"/>
      <p:bldP spid="7" grpId="0"/>
      <p:bldP spid="12" grpId="0" animBg="1"/>
      <p:bldP spid="16" grpId="0" animBg="1"/>
      <p:bldP spid="20" grpId="0" animBg="1"/>
      <p:bldP spid="23" grpId="0" animBg="1"/>
      <p:bldP spid="24" grpId="0" animBg="1"/>
      <p:bldP spid="28" grpId="0" animBg="1"/>
      <p:bldP spid="32" grpId="0" animBg="1"/>
      <p:bldP spid="43" grpId="0" animBg="1"/>
      <p:bldP spid="44" grpId="0" animBg="1"/>
      <p:bldP spid="46" grpId="0"/>
      <p:bldP spid="47" grpId="0" animBg="1"/>
      <p:bldP spid="49" grpId="0"/>
      <p:bldP spid="51" grpId="0"/>
      <p:bldP spid="53" grpId="0" animBg="1"/>
      <p:bldP spid="64" grpId="0" animBg="1"/>
      <p:bldP spid="66" grpId="0" animBg="1"/>
      <p:bldP spid="68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9DA38-C6AE-AE74-4448-AAD1F5E9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951621E-FB0D-897F-D20F-D5EA9917A43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>
            <a:off x="0" y="605793"/>
            <a:ext cx="9267753" cy="3103369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5C328EE8-6A5B-5B97-C9E7-9FEF8B289E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290" r="28414"/>
          <a:stretch>
            <a:fillRect/>
          </a:stretch>
        </p:blipFill>
        <p:spPr>
          <a:xfrm>
            <a:off x="-19980" y="-27458"/>
            <a:ext cx="1672894" cy="5170958"/>
          </a:xfrm>
          <a:prstGeom prst="rect">
            <a:avLst/>
          </a:prstGeom>
        </p:spPr>
      </p:pic>
      <p:graphicFrame>
        <p:nvGraphicFramePr>
          <p:cNvPr id="94" name="thinkcell data - do not delete" hidden="1">
            <a:extLst>
              <a:ext uri="{FF2B5EF4-FFF2-40B4-BE49-F238E27FC236}">
                <a16:creationId xmlns:a16="http://schemas.microsoft.com/office/drawing/2014/main" id="{AE0709E4-F71E-4673-DA0E-B024F2D759C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5563861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cell" r:id="rId6" imgW="473" imgH="473" progId="TCLayout.ActiveDocument.1">
                  <p:embed/>
                </p:oleObj>
              </mc:Choice>
              <mc:Fallback>
                <p:oleObj name="Diapositiva thinkcell" r:id="rId6" imgW="473" imgH="473" progId="TCLayout.ActiveDocument.1">
                  <p:embed/>
                  <p:pic>
                    <p:nvPicPr>
                      <p:cNvPr id="9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AE0709E4-F71E-4673-DA0E-B024F2D75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FA0A3CCE-6A46-6A15-B2E4-9F2698ECA55F}"/>
              </a:ext>
            </a:extLst>
          </p:cNvPr>
          <p:cNvSpPr txBox="1"/>
          <p:nvPr/>
        </p:nvSpPr>
        <p:spPr>
          <a:xfrm>
            <a:off x="1870455" y="344183"/>
            <a:ext cx="6139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Architectural Technical Choice</a:t>
            </a:r>
          </a:p>
        </p:txBody>
      </p: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F0188492-67CB-BE2C-D86A-23970E038181}"/>
              </a:ext>
            </a:extLst>
          </p:cNvPr>
          <p:cNvSpPr txBox="1"/>
          <p:nvPr/>
        </p:nvSpPr>
        <p:spPr>
          <a:xfrm>
            <a:off x="1870456" y="762597"/>
            <a:ext cx="58641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6A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OVN: OVERLAY VIRTUAL NETWORKING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10912D0F-416A-8B05-B736-4152FD40B896}"/>
              </a:ext>
            </a:extLst>
          </p:cNvPr>
          <p:cNvSpPr/>
          <p:nvPr/>
        </p:nvSpPr>
        <p:spPr>
          <a:xfrm>
            <a:off x="757541" y="1224675"/>
            <a:ext cx="7782254" cy="2253043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1" name="Immagine 90">
            <a:extLst>
              <a:ext uri="{FF2B5EF4-FFF2-40B4-BE49-F238E27FC236}">
                <a16:creationId xmlns:a16="http://schemas.microsoft.com/office/drawing/2014/main" id="{75AED91B-199B-00A1-D8B9-876084DD96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3414" y="1390353"/>
            <a:ext cx="6930507" cy="2006128"/>
          </a:xfrm>
          <a:prstGeom prst="rect">
            <a:avLst/>
          </a:prstGeom>
        </p:spPr>
      </p:pic>
      <p:sp>
        <p:nvSpPr>
          <p:cNvPr id="96" name="CasellaDiTesto 95">
            <a:extLst>
              <a:ext uri="{FF2B5EF4-FFF2-40B4-BE49-F238E27FC236}">
                <a16:creationId xmlns:a16="http://schemas.microsoft.com/office/drawing/2014/main" id="{F234DFEA-D45C-A1ED-AC67-141FB3B9D5BC}"/>
              </a:ext>
            </a:extLst>
          </p:cNvPr>
          <p:cNvSpPr txBox="1"/>
          <p:nvPr/>
        </p:nvSpPr>
        <p:spPr>
          <a:xfrm>
            <a:off x="1799533" y="3709161"/>
            <a:ext cx="6834801" cy="114646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Layer 2 transport of traffic aggregated over the FWA access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enabled through a 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VxLAN tunnel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established between the Outdoor Unit (ODU), supplied by OPNET, and the HUB node connected to the wholesale customer.</a:t>
            </a:r>
          </a:p>
          <a:p>
            <a:pPr algn="just"/>
            <a:r>
              <a:rPr lang="en-US" sz="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the number of user VLANs configured at the customer site, each of the two tunnel endpoints </a:t>
            </a:r>
          </a:p>
          <a:p>
            <a:pPr algn="just"/>
            <a:endParaRPr lang="en-US" sz="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VTEPs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xLAN 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unnel 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oint) may be associated with one to three VNIs.</a:t>
            </a:r>
          </a:p>
          <a:p>
            <a:pPr algn="just"/>
            <a:r>
              <a:rPr lang="en-US" sz="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solution is highly scalable, allows to manage up to 16 million VLANs.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4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3" grpId="0" animBg="1"/>
      <p:bldP spid="9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5DD2224-663F-3191-D3CD-77790985F3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74" r="12924"/>
          <a:stretch>
            <a:fillRect/>
          </a:stretch>
        </p:blipFill>
        <p:spPr>
          <a:xfrm>
            <a:off x="3025893" y="-21569"/>
            <a:ext cx="6234986" cy="5165069"/>
          </a:xfrm>
          <a:prstGeom prst="rect">
            <a:avLst/>
          </a:prstGeom>
        </p:spPr>
      </p:pic>
      <p:sp>
        <p:nvSpPr>
          <p:cNvPr id="96" name="Rettangolo 95">
            <a:extLst>
              <a:ext uri="{FF2B5EF4-FFF2-40B4-BE49-F238E27FC236}">
                <a16:creationId xmlns:a16="http://schemas.microsoft.com/office/drawing/2014/main" id="{12497D8F-26FA-C3F5-8323-4944A1732063}"/>
              </a:ext>
            </a:extLst>
          </p:cNvPr>
          <p:cNvSpPr/>
          <p:nvPr/>
        </p:nvSpPr>
        <p:spPr>
          <a:xfrm>
            <a:off x="-1" y="1271577"/>
            <a:ext cx="2935595" cy="4345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7458146-4875-3300-90E8-3E41FFAFA54E}"/>
              </a:ext>
            </a:extLst>
          </p:cNvPr>
          <p:cNvSpPr txBox="1"/>
          <p:nvPr/>
        </p:nvSpPr>
        <p:spPr>
          <a:xfrm>
            <a:off x="564171" y="343270"/>
            <a:ext cx="5107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 faced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560E8C8-5C6E-7580-72A3-B35DAEE6FD57}"/>
              </a:ext>
            </a:extLst>
          </p:cNvPr>
          <p:cNvSpPr txBox="1"/>
          <p:nvPr/>
        </p:nvSpPr>
        <p:spPr>
          <a:xfrm>
            <a:off x="564172" y="818092"/>
            <a:ext cx="24617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6A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IT'S "ONLY" AN ODU</a:t>
            </a:r>
          </a:p>
        </p:txBody>
      </p:sp>
      <p:pic>
        <p:nvPicPr>
          <p:cNvPr id="93" name="Immagine 92" descr="Nokia Logo and symbol, meaning, history, PNG, brand">
            <a:extLst>
              <a:ext uri="{FF2B5EF4-FFF2-40B4-BE49-F238E27FC236}">
                <a16:creationId xmlns:a16="http://schemas.microsoft.com/office/drawing/2014/main" id="{85F1A79D-123E-3FA3-BDA1-3EFD21D1284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7115" y="4112362"/>
            <a:ext cx="1217855" cy="684728"/>
          </a:xfrm>
          <a:prstGeom prst="rect">
            <a:avLst/>
          </a:prstGeom>
        </p:spPr>
      </p:pic>
      <p:sp>
        <p:nvSpPr>
          <p:cNvPr id="95" name="CasellaDiTesto 94">
            <a:extLst>
              <a:ext uri="{FF2B5EF4-FFF2-40B4-BE49-F238E27FC236}">
                <a16:creationId xmlns:a16="http://schemas.microsoft.com/office/drawing/2014/main" id="{15DC9BEE-C361-28FA-2CC4-893A2887CCC2}"/>
              </a:ext>
            </a:extLst>
          </p:cNvPr>
          <p:cNvSpPr txBox="1"/>
          <p:nvPr/>
        </p:nvSpPr>
        <p:spPr>
          <a:xfrm>
            <a:off x="83811" y="1316576"/>
            <a:ext cx="2767970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ODU New Feature VxLAN</a:t>
            </a:r>
          </a:p>
        </p:txBody>
      </p:sp>
      <p:grpSp>
        <p:nvGrpSpPr>
          <p:cNvPr id="50" name="Grafik 80">
            <a:extLst>
              <a:ext uri="{FF2B5EF4-FFF2-40B4-BE49-F238E27FC236}">
                <a16:creationId xmlns:a16="http://schemas.microsoft.com/office/drawing/2014/main" id="{753164DB-4012-30F4-950C-5C4BA3BE46F3}"/>
              </a:ext>
            </a:extLst>
          </p:cNvPr>
          <p:cNvGrpSpPr>
            <a:grpSpLocks/>
          </p:cNvGrpSpPr>
          <p:nvPr/>
        </p:nvGrpSpPr>
        <p:grpSpPr>
          <a:xfrm>
            <a:off x="653479" y="3452272"/>
            <a:ext cx="802947" cy="1226759"/>
            <a:chOff x="6577765" y="4658884"/>
            <a:chExt cx="392535" cy="599723"/>
          </a:xfrm>
          <a:solidFill>
            <a:srgbClr val="FF6A00"/>
          </a:solidFill>
        </p:grpSpPr>
        <p:sp>
          <p:nvSpPr>
            <p:cNvPr id="51" name="Freihandform: Form 62">
              <a:extLst>
                <a:ext uri="{FF2B5EF4-FFF2-40B4-BE49-F238E27FC236}">
                  <a16:creationId xmlns:a16="http://schemas.microsoft.com/office/drawing/2014/main" id="{8B88C0BF-FC18-8514-08DD-A8172AB6DE69}"/>
                </a:ext>
              </a:extLst>
            </p:cNvPr>
            <p:cNvSpPr>
              <a:spLocks/>
            </p:cNvSpPr>
            <p:nvPr/>
          </p:nvSpPr>
          <p:spPr>
            <a:xfrm>
              <a:off x="6760111" y="4658884"/>
              <a:ext cx="111389" cy="111389"/>
            </a:xfrm>
            <a:custGeom>
              <a:avLst/>
              <a:gdLst>
                <a:gd name="connsiteX0" fmla="*/ 55695 w 111389"/>
                <a:gd name="connsiteY0" fmla="*/ 111390 h 111389"/>
                <a:gd name="connsiteX1" fmla="*/ 111390 w 111389"/>
                <a:gd name="connsiteY1" fmla="*/ 55695 h 111389"/>
                <a:gd name="connsiteX2" fmla="*/ 55695 w 111389"/>
                <a:gd name="connsiteY2" fmla="*/ 0 h 111389"/>
                <a:gd name="connsiteX3" fmla="*/ 0 w 111389"/>
                <a:gd name="connsiteY3" fmla="*/ 55695 h 111389"/>
                <a:gd name="connsiteX4" fmla="*/ 55695 w 111389"/>
                <a:gd name="connsiteY4" fmla="*/ 111390 h 111389"/>
                <a:gd name="connsiteX5" fmla="*/ 55695 w 111389"/>
                <a:gd name="connsiteY5" fmla="*/ 13924 h 111389"/>
                <a:gd name="connsiteX6" fmla="*/ 97466 w 111389"/>
                <a:gd name="connsiteY6" fmla="*/ 55695 h 111389"/>
                <a:gd name="connsiteX7" fmla="*/ 55695 w 111389"/>
                <a:gd name="connsiteY7" fmla="*/ 97466 h 111389"/>
                <a:gd name="connsiteX8" fmla="*/ 13924 w 111389"/>
                <a:gd name="connsiteY8" fmla="*/ 55695 h 111389"/>
                <a:gd name="connsiteX9" fmla="*/ 55695 w 111389"/>
                <a:gd name="connsiteY9" fmla="*/ 13896 h 11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389" h="111389">
                  <a:moveTo>
                    <a:pt x="55695" y="111390"/>
                  </a:moveTo>
                  <a:cubicBezTo>
                    <a:pt x="86454" y="111390"/>
                    <a:pt x="111390" y="86454"/>
                    <a:pt x="111390" y="55695"/>
                  </a:cubicBezTo>
                  <a:cubicBezTo>
                    <a:pt x="111390" y="24935"/>
                    <a:pt x="86454" y="0"/>
                    <a:pt x="55695" y="0"/>
                  </a:cubicBezTo>
                  <a:cubicBezTo>
                    <a:pt x="24935" y="0"/>
                    <a:pt x="0" y="24935"/>
                    <a:pt x="0" y="55695"/>
                  </a:cubicBezTo>
                  <a:cubicBezTo>
                    <a:pt x="0" y="86454"/>
                    <a:pt x="24935" y="111390"/>
                    <a:pt x="55695" y="111390"/>
                  </a:cubicBezTo>
                  <a:close/>
                  <a:moveTo>
                    <a:pt x="55695" y="13924"/>
                  </a:moveTo>
                  <a:cubicBezTo>
                    <a:pt x="78764" y="13924"/>
                    <a:pt x="97466" y="32625"/>
                    <a:pt x="97466" y="55695"/>
                  </a:cubicBezTo>
                  <a:cubicBezTo>
                    <a:pt x="97466" y="78764"/>
                    <a:pt x="78764" y="97466"/>
                    <a:pt x="55695" y="97466"/>
                  </a:cubicBezTo>
                  <a:cubicBezTo>
                    <a:pt x="32625" y="97466"/>
                    <a:pt x="13924" y="78764"/>
                    <a:pt x="13924" y="55695"/>
                  </a:cubicBezTo>
                  <a:cubicBezTo>
                    <a:pt x="13939" y="32627"/>
                    <a:pt x="32627" y="13927"/>
                    <a:pt x="55695" y="13896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228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Freihandform: Form 63">
              <a:extLst>
                <a:ext uri="{FF2B5EF4-FFF2-40B4-BE49-F238E27FC236}">
                  <a16:creationId xmlns:a16="http://schemas.microsoft.com/office/drawing/2014/main" id="{C77783CC-C819-84B2-F42A-267750202F5F}"/>
                </a:ext>
              </a:extLst>
            </p:cNvPr>
            <p:cNvSpPr>
              <a:spLocks/>
            </p:cNvSpPr>
            <p:nvPr/>
          </p:nvSpPr>
          <p:spPr>
            <a:xfrm>
              <a:off x="6577765" y="5016877"/>
              <a:ext cx="172209" cy="241730"/>
            </a:xfrm>
            <a:custGeom>
              <a:avLst/>
              <a:gdLst>
                <a:gd name="connsiteX0" fmla="*/ 147537 w 172209"/>
                <a:gd name="connsiteY0" fmla="*/ 97118 h 241730"/>
                <a:gd name="connsiteX1" fmla="*/ 143631 w 172209"/>
                <a:gd name="connsiteY1" fmla="*/ 105319 h 241730"/>
                <a:gd name="connsiteX2" fmla="*/ 48950 w 172209"/>
                <a:gd name="connsiteY2" fmla="*/ 220266 h 241730"/>
                <a:gd name="connsiteX3" fmla="*/ 33474 w 172209"/>
                <a:gd name="connsiteY3" fmla="*/ 227792 h 241730"/>
                <a:gd name="connsiteX4" fmla="*/ 21012 w 172209"/>
                <a:gd name="connsiteY4" fmla="*/ 223295 h 241730"/>
                <a:gd name="connsiteX5" fmla="*/ 18589 w 172209"/>
                <a:gd name="connsiteY5" fmla="*/ 195252 h 241730"/>
                <a:gd name="connsiteX6" fmla="*/ 109093 w 172209"/>
                <a:gd name="connsiteY6" fmla="*/ 85109 h 241730"/>
                <a:gd name="connsiteX7" fmla="*/ 110541 w 172209"/>
                <a:gd name="connsiteY7" fmla="*/ 82087 h 241730"/>
                <a:gd name="connsiteX8" fmla="*/ 124757 w 172209"/>
                <a:gd name="connsiteY8" fmla="*/ 12622 h 241730"/>
                <a:gd name="connsiteX9" fmla="*/ 113131 w 172209"/>
                <a:gd name="connsiteY9" fmla="*/ 0 h 241730"/>
                <a:gd name="connsiteX10" fmla="*/ 97258 w 172209"/>
                <a:gd name="connsiteY10" fmla="*/ 77604 h 241730"/>
                <a:gd name="connsiteX11" fmla="*/ 7833 w 172209"/>
                <a:gd name="connsiteY11" fmla="*/ 186411 h 241730"/>
                <a:gd name="connsiteX12" fmla="*/ 12059 w 172209"/>
                <a:gd name="connsiteY12" fmla="*/ 233960 h 241730"/>
                <a:gd name="connsiteX13" fmla="*/ 59337 w 172209"/>
                <a:gd name="connsiteY13" fmla="*/ 229635 h 241730"/>
                <a:gd name="connsiteX14" fmla="*/ 59817 w 172209"/>
                <a:gd name="connsiteY14" fmla="*/ 229045 h 241730"/>
                <a:gd name="connsiteX15" fmla="*/ 154498 w 172209"/>
                <a:gd name="connsiteY15" fmla="*/ 114091 h 241730"/>
                <a:gd name="connsiteX16" fmla="*/ 161279 w 172209"/>
                <a:gd name="connsiteY16" fmla="*/ 99673 h 241730"/>
                <a:gd name="connsiteX17" fmla="*/ 172209 w 172209"/>
                <a:gd name="connsiteY17" fmla="*/ 46846 h 241730"/>
                <a:gd name="connsiteX18" fmla="*/ 159831 w 172209"/>
                <a:gd name="connsiteY18" fmla="*/ 37928 h 24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209" h="241730">
                  <a:moveTo>
                    <a:pt x="147537" y="97118"/>
                  </a:moveTo>
                  <a:cubicBezTo>
                    <a:pt x="146936" y="100134"/>
                    <a:pt x="145594" y="102952"/>
                    <a:pt x="143631" y="105319"/>
                  </a:cubicBezTo>
                  <a:lnTo>
                    <a:pt x="48950" y="220266"/>
                  </a:lnTo>
                  <a:cubicBezTo>
                    <a:pt x="45259" y="225065"/>
                    <a:pt x="39528" y="227852"/>
                    <a:pt x="33474" y="227792"/>
                  </a:cubicBezTo>
                  <a:cubicBezTo>
                    <a:pt x="28915" y="227836"/>
                    <a:pt x="24492" y="226240"/>
                    <a:pt x="21012" y="223295"/>
                  </a:cubicBezTo>
                  <a:cubicBezTo>
                    <a:pt x="12614" y="216212"/>
                    <a:pt x="11531" y="203670"/>
                    <a:pt x="18589" y="195252"/>
                  </a:cubicBezTo>
                  <a:lnTo>
                    <a:pt x="109093" y="85109"/>
                  </a:lnTo>
                  <a:cubicBezTo>
                    <a:pt x="109814" y="84234"/>
                    <a:pt x="110312" y="83197"/>
                    <a:pt x="110541" y="82087"/>
                  </a:cubicBezTo>
                  <a:lnTo>
                    <a:pt x="124757" y="12622"/>
                  </a:lnTo>
                  <a:cubicBezTo>
                    <a:pt x="120163" y="9138"/>
                    <a:pt x="116226" y="4864"/>
                    <a:pt x="113131" y="0"/>
                  </a:cubicBezTo>
                  <a:lnTo>
                    <a:pt x="97258" y="77604"/>
                  </a:lnTo>
                  <a:lnTo>
                    <a:pt x="7833" y="186411"/>
                  </a:lnTo>
                  <a:cubicBezTo>
                    <a:pt x="-4081" y="200724"/>
                    <a:pt x="-2193" y="221972"/>
                    <a:pt x="12059" y="233960"/>
                  </a:cubicBezTo>
                  <a:cubicBezTo>
                    <a:pt x="26308" y="245822"/>
                    <a:pt x="47475" y="243886"/>
                    <a:pt x="59337" y="229635"/>
                  </a:cubicBezTo>
                  <a:cubicBezTo>
                    <a:pt x="59499" y="229440"/>
                    <a:pt x="59659" y="229243"/>
                    <a:pt x="59817" y="229045"/>
                  </a:cubicBezTo>
                  <a:lnTo>
                    <a:pt x="154498" y="114091"/>
                  </a:lnTo>
                  <a:cubicBezTo>
                    <a:pt x="157919" y="109921"/>
                    <a:pt x="160249" y="104967"/>
                    <a:pt x="161279" y="99673"/>
                  </a:cubicBezTo>
                  <a:lnTo>
                    <a:pt x="172209" y="46846"/>
                  </a:lnTo>
                  <a:lnTo>
                    <a:pt x="159831" y="37928"/>
                  </a:ln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228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Freihandform: Form 64">
              <a:extLst>
                <a:ext uri="{FF2B5EF4-FFF2-40B4-BE49-F238E27FC236}">
                  <a16:creationId xmlns:a16="http://schemas.microsoft.com/office/drawing/2014/main" id="{70FEE7FF-37A7-BEE0-D155-FE53A5BC0C07}"/>
                </a:ext>
              </a:extLst>
            </p:cNvPr>
            <p:cNvSpPr>
              <a:spLocks/>
            </p:cNvSpPr>
            <p:nvPr/>
          </p:nvSpPr>
          <p:spPr>
            <a:xfrm>
              <a:off x="6613141" y="4785186"/>
              <a:ext cx="357159" cy="473401"/>
            </a:xfrm>
            <a:custGeom>
              <a:avLst/>
              <a:gdLst>
                <a:gd name="connsiteX0" fmla="*/ 334007 w 357159"/>
                <a:gd name="connsiteY0" fmla="*/ 143602 h 473400"/>
                <a:gd name="connsiteX1" fmla="*/ 267410 w 357159"/>
                <a:gd name="connsiteY1" fmla="*/ 121610 h 473400"/>
                <a:gd name="connsiteX2" fmla="*/ 228458 w 357159"/>
                <a:gd name="connsiteY2" fmla="*/ 31941 h 473400"/>
                <a:gd name="connsiteX3" fmla="*/ 175096 w 357159"/>
                <a:gd name="connsiteY3" fmla="*/ 0 h 473400"/>
                <a:gd name="connsiteX4" fmla="*/ 149573 w 357159"/>
                <a:gd name="connsiteY4" fmla="*/ 5890 h 473400"/>
                <a:gd name="connsiteX5" fmla="*/ 54955 w 357159"/>
                <a:gd name="connsiteY5" fmla="*/ 43073 h 473400"/>
                <a:gd name="connsiteX6" fmla="*/ 36276 w 357159"/>
                <a:gd name="connsiteY6" fmla="*/ 61717 h 473400"/>
                <a:gd name="connsiteX7" fmla="*/ 2442 w 357159"/>
                <a:gd name="connsiteY7" fmla="*/ 142899 h 473400"/>
                <a:gd name="connsiteX8" fmla="*/ 2894 w 357159"/>
                <a:gd name="connsiteY8" fmla="*/ 169535 h 473400"/>
                <a:gd name="connsiteX9" fmla="*/ 21190 w 357159"/>
                <a:gd name="connsiteY9" fmla="*/ 187086 h 473400"/>
                <a:gd name="connsiteX10" fmla="*/ 33902 w 357159"/>
                <a:gd name="connsiteY10" fmla="*/ 189606 h 473400"/>
                <a:gd name="connsiteX11" fmla="*/ 65377 w 357159"/>
                <a:gd name="connsiteY11" fmla="*/ 168303 h 473400"/>
                <a:gd name="connsiteX12" fmla="*/ 91971 w 357159"/>
                <a:gd name="connsiteY12" fmla="*/ 100891 h 473400"/>
                <a:gd name="connsiteX13" fmla="*/ 105512 w 357159"/>
                <a:gd name="connsiteY13" fmla="*/ 95732 h 473400"/>
                <a:gd name="connsiteX14" fmla="*/ 105598 w 357159"/>
                <a:gd name="connsiteY14" fmla="*/ 95754 h 473400"/>
                <a:gd name="connsiteX15" fmla="*/ 105602 w 357159"/>
                <a:gd name="connsiteY15" fmla="*/ 95809 h 473400"/>
                <a:gd name="connsiteX16" fmla="*/ 85866 w 357159"/>
                <a:gd name="connsiteY16" fmla="*/ 192147 h 473400"/>
                <a:gd name="connsiteX17" fmla="*/ 98355 w 357159"/>
                <a:gd name="connsiteY17" fmla="*/ 233716 h 473400"/>
                <a:gd name="connsiteX18" fmla="*/ 98355 w 357159"/>
                <a:gd name="connsiteY18" fmla="*/ 233716 h 473400"/>
                <a:gd name="connsiteX19" fmla="*/ 201272 w 357159"/>
                <a:gd name="connsiteY19" fmla="*/ 307832 h 473400"/>
                <a:gd name="connsiteX20" fmla="*/ 201272 w 357159"/>
                <a:gd name="connsiteY20" fmla="*/ 437901 h 473400"/>
                <a:gd name="connsiteX21" fmla="*/ 231856 w 357159"/>
                <a:gd name="connsiteY21" fmla="*/ 473232 h 473400"/>
                <a:gd name="connsiteX22" fmla="*/ 269075 w 357159"/>
                <a:gd name="connsiteY22" fmla="*/ 442724 h 473400"/>
                <a:gd name="connsiteX23" fmla="*/ 269241 w 357159"/>
                <a:gd name="connsiteY23" fmla="*/ 439411 h 473400"/>
                <a:gd name="connsiteX24" fmla="*/ 269241 w 357159"/>
                <a:gd name="connsiteY24" fmla="*/ 290762 h 473400"/>
                <a:gd name="connsiteX25" fmla="*/ 255575 w 357159"/>
                <a:gd name="connsiteY25" fmla="*/ 263520 h 473400"/>
                <a:gd name="connsiteX26" fmla="*/ 193614 w 357159"/>
                <a:gd name="connsiteY26" fmla="*/ 218171 h 473400"/>
                <a:gd name="connsiteX27" fmla="*/ 201210 w 357159"/>
                <a:gd name="connsiteY27" fmla="*/ 180215 h 473400"/>
                <a:gd name="connsiteX28" fmla="*/ 204057 w 357159"/>
                <a:gd name="connsiteY28" fmla="*/ 165177 h 473400"/>
                <a:gd name="connsiteX29" fmla="*/ 215892 w 357159"/>
                <a:gd name="connsiteY29" fmla="*/ 103446 h 473400"/>
                <a:gd name="connsiteX30" fmla="*/ 210618 w 357159"/>
                <a:gd name="connsiteY30" fmla="*/ 95132 h 473400"/>
                <a:gd name="connsiteX31" fmla="*/ 202304 w 357159"/>
                <a:gd name="connsiteY31" fmla="*/ 100407 h 473400"/>
                <a:gd name="connsiteX32" fmla="*/ 202219 w 357159"/>
                <a:gd name="connsiteY32" fmla="*/ 100856 h 473400"/>
                <a:gd name="connsiteX33" fmla="*/ 190544 w 357159"/>
                <a:gd name="connsiteY33" fmla="*/ 162504 h 473400"/>
                <a:gd name="connsiteX34" fmla="*/ 179085 w 357159"/>
                <a:gd name="connsiteY34" fmla="*/ 219800 h 473400"/>
                <a:gd name="connsiteX35" fmla="*/ 181800 w 357159"/>
                <a:gd name="connsiteY35" fmla="*/ 226762 h 473400"/>
                <a:gd name="connsiteX36" fmla="*/ 247450 w 357159"/>
                <a:gd name="connsiteY36" fmla="*/ 274798 h 473400"/>
                <a:gd name="connsiteX37" fmla="*/ 255289 w 357159"/>
                <a:gd name="connsiteY37" fmla="*/ 290720 h 473400"/>
                <a:gd name="connsiteX38" fmla="*/ 255289 w 357159"/>
                <a:gd name="connsiteY38" fmla="*/ 438597 h 473400"/>
                <a:gd name="connsiteX39" fmla="*/ 239221 w 357159"/>
                <a:gd name="connsiteY39" fmla="*/ 459065 h 473400"/>
                <a:gd name="connsiteX40" fmla="*/ 215584 w 357159"/>
                <a:gd name="connsiteY40" fmla="*/ 443295 h 473400"/>
                <a:gd name="connsiteX41" fmla="*/ 215196 w 357159"/>
                <a:gd name="connsiteY41" fmla="*/ 439418 h 473400"/>
                <a:gd name="connsiteX42" fmla="*/ 215196 w 357159"/>
                <a:gd name="connsiteY42" fmla="*/ 304275 h 473400"/>
                <a:gd name="connsiteX43" fmla="*/ 212314 w 357159"/>
                <a:gd name="connsiteY43" fmla="*/ 298636 h 473400"/>
                <a:gd name="connsiteX44" fmla="*/ 106494 w 357159"/>
                <a:gd name="connsiteY44" fmla="*/ 222383 h 473400"/>
                <a:gd name="connsiteX45" fmla="*/ 98237 w 357159"/>
                <a:gd name="connsiteY45" fmla="*/ 201253 h 473400"/>
                <a:gd name="connsiteX46" fmla="*/ 121817 w 357159"/>
                <a:gd name="connsiteY46" fmla="*/ 86062 h 473400"/>
                <a:gd name="connsiteX47" fmla="*/ 116393 w 357159"/>
                <a:gd name="connsiteY47" fmla="*/ 77845 h 473400"/>
                <a:gd name="connsiteX48" fmla="*/ 112516 w 357159"/>
                <a:gd name="connsiteY48" fmla="*/ 78161 h 473400"/>
                <a:gd name="connsiteX49" fmla="*/ 84118 w 357159"/>
                <a:gd name="connsiteY49" fmla="*/ 88972 h 473400"/>
                <a:gd name="connsiteX50" fmla="*/ 80122 w 357159"/>
                <a:gd name="connsiteY50" fmla="*/ 92927 h 473400"/>
                <a:gd name="connsiteX51" fmla="*/ 52379 w 357159"/>
                <a:gd name="connsiteY51" fmla="*/ 163311 h 473400"/>
                <a:gd name="connsiteX52" fmla="*/ 33902 w 357159"/>
                <a:gd name="connsiteY52" fmla="*/ 175682 h 473400"/>
                <a:gd name="connsiteX53" fmla="*/ 26244 w 357159"/>
                <a:gd name="connsiteY53" fmla="*/ 174116 h 473400"/>
                <a:gd name="connsiteX54" fmla="*/ 15634 w 357159"/>
                <a:gd name="connsiteY54" fmla="*/ 163945 h 473400"/>
                <a:gd name="connsiteX55" fmla="*/ 15328 w 357159"/>
                <a:gd name="connsiteY55" fmla="*/ 148162 h 473400"/>
                <a:gd name="connsiteX56" fmla="*/ 49142 w 357159"/>
                <a:gd name="connsiteY56" fmla="*/ 66987 h 473400"/>
                <a:gd name="connsiteX57" fmla="*/ 60086 w 357159"/>
                <a:gd name="connsiteY57" fmla="*/ 56008 h 473400"/>
                <a:gd name="connsiteX58" fmla="*/ 155233 w 357159"/>
                <a:gd name="connsiteY58" fmla="*/ 18595 h 473400"/>
                <a:gd name="connsiteX59" fmla="*/ 175096 w 357159"/>
                <a:gd name="connsiteY59" fmla="*/ 13924 h 473400"/>
                <a:gd name="connsiteX60" fmla="*/ 216171 w 357159"/>
                <a:gd name="connsiteY60" fmla="*/ 38422 h 473400"/>
                <a:gd name="connsiteX61" fmla="*/ 255909 w 357159"/>
                <a:gd name="connsiteY61" fmla="*/ 130054 h 473400"/>
                <a:gd name="connsiteX62" fmla="*/ 260086 w 357159"/>
                <a:gd name="connsiteY62" fmla="*/ 133849 h 473400"/>
                <a:gd name="connsiteX63" fmla="*/ 329649 w 357159"/>
                <a:gd name="connsiteY63" fmla="*/ 156823 h 473400"/>
                <a:gd name="connsiteX64" fmla="*/ 342222 w 357159"/>
                <a:gd name="connsiteY64" fmla="*/ 182233 h 473400"/>
                <a:gd name="connsiteX65" fmla="*/ 323070 w 357159"/>
                <a:gd name="connsiteY65" fmla="*/ 195962 h 473400"/>
                <a:gd name="connsiteX66" fmla="*/ 316463 w 357159"/>
                <a:gd name="connsiteY66" fmla="*/ 194932 h 473400"/>
                <a:gd name="connsiteX67" fmla="*/ 235573 w 357159"/>
                <a:gd name="connsiteY67" fmla="*/ 167997 h 473400"/>
                <a:gd name="connsiteX68" fmla="*/ 223369 w 357159"/>
                <a:gd name="connsiteY68" fmla="*/ 156913 h 473400"/>
                <a:gd name="connsiteX69" fmla="*/ 220870 w 357159"/>
                <a:gd name="connsiteY69" fmla="*/ 151135 h 473400"/>
                <a:gd name="connsiteX70" fmla="*/ 216992 w 357159"/>
                <a:gd name="connsiteY70" fmla="*/ 171631 h 473400"/>
                <a:gd name="connsiteX71" fmla="*/ 230985 w 357159"/>
                <a:gd name="connsiteY71" fmla="*/ 181147 h 473400"/>
                <a:gd name="connsiteX72" fmla="*/ 312627 w 357159"/>
                <a:gd name="connsiteY72" fmla="*/ 208299 h 473400"/>
                <a:gd name="connsiteX73" fmla="*/ 323070 w 357159"/>
                <a:gd name="connsiteY73" fmla="*/ 209844 h 473400"/>
                <a:gd name="connsiteX74" fmla="*/ 355352 w 357159"/>
                <a:gd name="connsiteY74" fmla="*/ 186870 h 473400"/>
                <a:gd name="connsiteX75" fmla="*/ 334007 w 357159"/>
                <a:gd name="connsiteY75" fmla="*/ 143602 h 47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57159" h="473400">
                  <a:moveTo>
                    <a:pt x="334007" y="143602"/>
                  </a:moveTo>
                  <a:lnTo>
                    <a:pt x="267410" y="121610"/>
                  </a:lnTo>
                  <a:cubicBezTo>
                    <a:pt x="258847" y="101817"/>
                    <a:pt x="229892" y="34809"/>
                    <a:pt x="228458" y="31941"/>
                  </a:cubicBezTo>
                  <a:cubicBezTo>
                    <a:pt x="217751" y="12432"/>
                    <a:pt x="197349" y="219"/>
                    <a:pt x="175096" y="0"/>
                  </a:cubicBezTo>
                  <a:cubicBezTo>
                    <a:pt x="166252" y="6"/>
                    <a:pt x="157525" y="2020"/>
                    <a:pt x="149573" y="5890"/>
                  </a:cubicBezTo>
                  <a:lnTo>
                    <a:pt x="54955" y="43073"/>
                  </a:lnTo>
                  <a:cubicBezTo>
                    <a:pt x="46454" y="46491"/>
                    <a:pt x="39711" y="53223"/>
                    <a:pt x="36276" y="61717"/>
                  </a:cubicBezTo>
                  <a:lnTo>
                    <a:pt x="2442" y="142899"/>
                  </a:lnTo>
                  <a:cubicBezTo>
                    <a:pt x="-964" y="151483"/>
                    <a:pt x="-801" y="161072"/>
                    <a:pt x="2894" y="169535"/>
                  </a:cubicBezTo>
                  <a:cubicBezTo>
                    <a:pt x="6376" y="177614"/>
                    <a:pt x="12974" y="183943"/>
                    <a:pt x="21190" y="187086"/>
                  </a:cubicBezTo>
                  <a:cubicBezTo>
                    <a:pt x="25228" y="188728"/>
                    <a:pt x="29543" y="189583"/>
                    <a:pt x="33902" y="189606"/>
                  </a:cubicBezTo>
                  <a:cubicBezTo>
                    <a:pt x="47829" y="189827"/>
                    <a:pt x="60406" y="181314"/>
                    <a:pt x="65377" y="168303"/>
                  </a:cubicBezTo>
                  <a:lnTo>
                    <a:pt x="91971" y="100891"/>
                  </a:lnTo>
                  <a:lnTo>
                    <a:pt x="105512" y="95732"/>
                  </a:lnTo>
                  <a:cubicBezTo>
                    <a:pt x="105542" y="95715"/>
                    <a:pt x="105580" y="95724"/>
                    <a:pt x="105598" y="95754"/>
                  </a:cubicBezTo>
                  <a:cubicBezTo>
                    <a:pt x="105608" y="95771"/>
                    <a:pt x="105609" y="95791"/>
                    <a:pt x="105602" y="95809"/>
                  </a:cubicBezTo>
                  <a:lnTo>
                    <a:pt x="85866" y="192147"/>
                  </a:lnTo>
                  <a:cubicBezTo>
                    <a:pt x="83671" y="207169"/>
                    <a:pt x="88245" y="222392"/>
                    <a:pt x="98355" y="233716"/>
                  </a:cubicBezTo>
                  <a:lnTo>
                    <a:pt x="98355" y="233716"/>
                  </a:lnTo>
                  <a:lnTo>
                    <a:pt x="201272" y="307832"/>
                  </a:lnTo>
                  <a:lnTo>
                    <a:pt x="201272" y="437901"/>
                  </a:lnTo>
                  <a:cubicBezTo>
                    <a:pt x="200966" y="455754"/>
                    <a:pt x="214143" y="470976"/>
                    <a:pt x="231856" y="473232"/>
                  </a:cubicBezTo>
                  <a:cubicBezTo>
                    <a:pt x="250558" y="475085"/>
                    <a:pt x="267222" y="461426"/>
                    <a:pt x="269075" y="442724"/>
                  </a:cubicBezTo>
                  <a:cubicBezTo>
                    <a:pt x="269184" y="441623"/>
                    <a:pt x="269239" y="440518"/>
                    <a:pt x="269241" y="439411"/>
                  </a:cubicBezTo>
                  <a:lnTo>
                    <a:pt x="269241" y="290762"/>
                  </a:lnTo>
                  <a:cubicBezTo>
                    <a:pt x="269378" y="280001"/>
                    <a:pt x="264283" y="269844"/>
                    <a:pt x="255575" y="263520"/>
                  </a:cubicBezTo>
                  <a:lnTo>
                    <a:pt x="193614" y="218171"/>
                  </a:lnTo>
                  <a:lnTo>
                    <a:pt x="201210" y="180215"/>
                  </a:lnTo>
                  <a:lnTo>
                    <a:pt x="204057" y="165177"/>
                  </a:lnTo>
                  <a:lnTo>
                    <a:pt x="215892" y="103446"/>
                  </a:lnTo>
                  <a:cubicBezTo>
                    <a:pt x="216732" y="99694"/>
                    <a:pt x="214370" y="95972"/>
                    <a:pt x="210618" y="95132"/>
                  </a:cubicBezTo>
                  <a:cubicBezTo>
                    <a:pt x="206865" y="94293"/>
                    <a:pt x="203144" y="96655"/>
                    <a:pt x="202304" y="100407"/>
                  </a:cubicBezTo>
                  <a:cubicBezTo>
                    <a:pt x="202271" y="100556"/>
                    <a:pt x="202243" y="100705"/>
                    <a:pt x="202219" y="100856"/>
                  </a:cubicBezTo>
                  <a:lnTo>
                    <a:pt x="190544" y="162504"/>
                  </a:lnTo>
                  <a:lnTo>
                    <a:pt x="179085" y="219800"/>
                  </a:lnTo>
                  <a:cubicBezTo>
                    <a:pt x="178562" y="222451"/>
                    <a:pt x="179621" y="225164"/>
                    <a:pt x="181800" y="226762"/>
                  </a:cubicBezTo>
                  <a:lnTo>
                    <a:pt x="247450" y="274798"/>
                  </a:lnTo>
                  <a:cubicBezTo>
                    <a:pt x="252497" y="278515"/>
                    <a:pt x="255421" y="284454"/>
                    <a:pt x="255289" y="290720"/>
                  </a:cubicBezTo>
                  <a:lnTo>
                    <a:pt x="255289" y="438597"/>
                  </a:lnTo>
                  <a:cubicBezTo>
                    <a:pt x="255465" y="448367"/>
                    <a:pt x="248754" y="456916"/>
                    <a:pt x="239221" y="459065"/>
                  </a:cubicBezTo>
                  <a:cubicBezTo>
                    <a:pt x="228340" y="461237"/>
                    <a:pt x="217757" y="454177"/>
                    <a:pt x="215584" y="443295"/>
                  </a:cubicBezTo>
                  <a:cubicBezTo>
                    <a:pt x="215330" y="442019"/>
                    <a:pt x="215199" y="440720"/>
                    <a:pt x="215196" y="439418"/>
                  </a:cubicBezTo>
                  <a:lnTo>
                    <a:pt x="215196" y="304275"/>
                  </a:lnTo>
                  <a:cubicBezTo>
                    <a:pt x="215195" y="302041"/>
                    <a:pt x="214123" y="299945"/>
                    <a:pt x="212314" y="298636"/>
                  </a:cubicBezTo>
                  <a:lnTo>
                    <a:pt x="106494" y="222383"/>
                  </a:lnTo>
                  <a:cubicBezTo>
                    <a:pt x="99823" y="217578"/>
                    <a:pt x="96591" y="209307"/>
                    <a:pt x="98237" y="201253"/>
                  </a:cubicBezTo>
                  <a:lnTo>
                    <a:pt x="121817" y="86062"/>
                  </a:lnTo>
                  <a:cubicBezTo>
                    <a:pt x="122588" y="82295"/>
                    <a:pt x="120160" y="78617"/>
                    <a:pt x="116393" y="77845"/>
                  </a:cubicBezTo>
                  <a:cubicBezTo>
                    <a:pt x="115097" y="77580"/>
                    <a:pt x="113752" y="77689"/>
                    <a:pt x="112516" y="78161"/>
                  </a:cubicBezTo>
                  <a:lnTo>
                    <a:pt x="84118" y="88972"/>
                  </a:lnTo>
                  <a:cubicBezTo>
                    <a:pt x="82289" y="89670"/>
                    <a:pt x="80839" y="91106"/>
                    <a:pt x="80122" y="92927"/>
                  </a:cubicBezTo>
                  <a:lnTo>
                    <a:pt x="52379" y="163311"/>
                  </a:lnTo>
                  <a:cubicBezTo>
                    <a:pt x="49495" y="170958"/>
                    <a:pt x="42071" y="175929"/>
                    <a:pt x="33902" y="175682"/>
                  </a:cubicBezTo>
                  <a:cubicBezTo>
                    <a:pt x="31273" y="175657"/>
                    <a:pt x="28673" y="175125"/>
                    <a:pt x="26244" y="174116"/>
                  </a:cubicBezTo>
                  <a:cubicBezTo>
                    <a:pt x="21480" y="172295"/>
                    <a:pt x="17654" y="168628"/>
                    <a:pt x="15634" y="163945"/>
                  </a:cubicBezTo>
                  <a:cubicBezTo>
                    <a:pt x="13442" y="158933"/>
                    <a:pt x="13332" y="153255"/>
                    <a:pt x="15328" y="148162"/>
                  </a:cubicBezTo>
                  <a:lnTo>
                    <a:pt x="49142" y="66987"/>
                  </a:lnTo>
                  <a:cubicBezTo>
                    <a:pt x="51146" y="61992"/>
                    <a:pt x="55097" y="58028"/>
                    <a:pt x="60086" y="56008"/>
                  </a:cubicBezTo>
                  <a:lnTo>
                    <a:pt x="155233" y="18595"/>
                  </a:lnTo>
                  <a:cubicBezTo>
                    <a:pt x="161411" y="15544"/>
                    <a:pt x="168205" y="13946"/>
                    <a:pt x="175096" y="13924"/>
                  </a:cubicBezTo>
                  <a:cubicBezTo>
                    <a:pt x="192200" y="14097"/>
                    <a:pt x="207889" y="23455"/>
                    <a:pt x="216171" y="38422"/>
                  </a:cubicBezTo>
                  <a:cubicBezTo>
                    <a:pt x="217459" y="41110"/>
                    <a:pt x="240655" y="94716"/>
                    <a:pt x="255909" y="130054"/>
                  </a:cubicBezTo>
                  <a:cubicBezTo>
                    <a:pt x="256689" y="131862"/>
                    <a:pt x="258211" y="133246"/>
                    <a:pt x="260086" y="133849"/>
                  </a:cubicBezTo>
                  <a:lnTo>
                    <a:pt x="329649" y="156823"/>
                  </a:lnTo>
                  <a:cubicBezTo>
                    <a:pt x="340083" y="160431"/>
                    <a:pt x="345683" y="171750"/>
                    <a:pt x="342222" y="182233"/>
                  </a:cubicBezTo>
                  <a:cubicBezTo>
                    <a:pt x="339297" y="190334"/>
                    <a:pt x="331681" y="195794"/>
                    <a:pt x="323070" y="195962"/>
                  </a:cubicBezTo>
                  <a:cubicBezTo>
                    <a:pt x="320833" y="195895"/>
                    <a:pt x="318614" y="195549"/>
                    <a:pt x="316463" y="194932"/>
                  </a:cubicBezTo>
                  <a:lnTo>
                    <a:pt x="235573" y="167997"/>
                  </a:lnTo>
                  <a:cubicBezTo>
                    <a:pt x="230245" y="165987"/>
                    <a:pt x="225881" y="162024"/>
                    <a:pt x="223369" y="156913"/>
                  </a:cubicBezTo>
                  <a:lnTo>
                    <a:pt x="220870" y="151135"/>
                  </a:lnTo>
                  <a:lnTo>
                    <a:pt x="216992" y="171631"/>
                  </a:lnTo>
                  <a:cubicBezTo>
                    <a:pt x="220816" y="175891"/>
                    <a:pt x="225618" y="179157"/>
                    <a:pt x="230985" y="181147"/>
                  </a:cubicBezTo>
                  <a:lnTo>
                    <a:pt x="312627" y="208299"/>
                  </a:lnTo>
                  <a:cubicBezTo>
                    <a:pt x="316026" y="209266"/>
                    <a:pt x="319537" y="209785"/>
                    <a:pt x="323070" y="209844"/>
                  </a:cubicBezTo>
                  <a:cubicBezTo>
                    <a:pt x="337558" y="209635"/>
                    <a:pt x="350408" y="200490"/>
                    <a:pt x="355352" y="186870"/>
                  </a:cubicBezTo>
                  <a:cubicBezTo>
                    <a:pt x="361382" y="169029"/>
                    <a:pt x="351834" y="149674"/>
                    <a:pt x="334007" y="143602"/>
                  </a:cubicBezTo>
                  <a:close/>
                </a:path>
              </a:pathLst>
            </a:custGeom>
            <a:grpFill/>
            <a:ln w="69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buClrTx/>
                <a:defRPr/>
              </a:pPr>
              <a:endParaRPr lang="en-US" sz="228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Gruppieren 35">
            <a:extLst>
              <a:ext uri="{FF2B5EF4-FFF2-40B4-BE49-F238E27FC236}">
                <a16:creationId xmlns:a16="http://schemas.microsoft.com/office/drawing/2014/main" id="{02CCB49F-EF03-973C-E794-F26E37D6BA30}"/>
              </a:ext>
            </a:extLst>
          </p:cNvPr>
          <p:cNvGrpSpPr>
            <a:grpSpLocks/>
          </p:cNvGrpSpPr>
          <p:nvPr/>
        </p:nvGrpSpPr>
        <p:grpSpPr>
          <a:xfrm>
            <a:off x="3257830" y="2582403"/>
            <a:ext cx="1130281" cy="1130218"/>
            <a:chOff x="8920994" y="3521645"/>
            <a:chExt cx="1076779" cy="1076719"/>
          </a:xfrm>
        </p:grpSpPr>
        <p:grpSp>
          <p:nvGrpSpPr>
            <p:cNvPr id="79" name="Gruppieren 36">
              <a:extLst>
                <a:ext uri="{FF2B5EF4-FFF2-40B4-BE49-F238E27FC236}">
                  <a16:creationId xmlns:a16="http://schemas.microsoft.com/office/drawing/2014/main" id="{073A0B46-632D-F1A7-F694-48986D743239}"/>
                </a:ext>
              </a:extLst>
            </p:cNvPr>
            <p:cNvGrpSpPr>
              <a:grpSpLocks/>
            </p:cNvGrpSpPr>
            <p:nvPr/>
          </p:nvGrpSpPr>
          <p:grpSpPr bwMode="gray">
            <a:xfrm rot="16200000" flipH="1">
              <a:off x="8921113" y="3521705"/>
              <a:ext cx="1076719" cy="1076600"/>
              <a:chOff x="4118900" y="2294565"/>
              <a:chExt cx="1980165" cy="1979946"/>
            </a:xfrm>
          </p:grpSpPr>
          <p:sp>
            <p:nvSpPr>
              <p:cNvPr id="81" name="Ellipse 43">
                <a:extLst>
                  <a:ext uri="{FF2B5EF4-FFF2-40B4-BE49-F238E27FC236}">
                    <a16:creationId xmlns:a16="http://schemas.microsoft.com/office/drawing/2014/main" id="{0BC3D994-B7BC-44B3-F195-4AEBACCF4754}"/>
                  </a:ext>
                </a:extLst>
              </p:cNvPr>
              <p:cNvSpPr>
                <a:spLocks/>
              </p:cNvSpPr>
              <p:nvPr/>
            </p:nvSpPr>
            <p:spPr bwMode="gray">
              <a:xfrm flipH="1" flipV="1">
                <a:off x="4118900" y="3284538"/>
                <a:ext cx="1980165" cy="989973"/>
              </a:xfrm>
              <a:custGeom>
                <a:avLst/>
                <a:gdLst>
                  <a:gd name="connsiteX0" fmla="*/ 0 w 2160180"/>
                  <a:gd name="connsiteY0" fmla="*/ 1079971 h 2159942"/>
                  <a:gd name="connsiteX1" fmla="*/ 1080090 w 2160180"/>
                  <a:gd name="connsiteY1" fmla="*/ 0 h 2159942"/>
                  <a:gd name="connsiteX2" fmla="*/ 2160180 w 2160180"/>
                  <a:gd name="connsiteY2" fmla="*/ 1079971 h 2159942"/>
                  <a:gd name="connsiteX3" fmla="*/ 1080090 w 2160180"/>
                  <a:gd name="connsiteY3" fmla="*/ 2159942 h 2159942"/>
                  <a:gd name="connsiteX4" fmla="*/ 0 w 2160180"/>
                  <a:gd name="connsiteY4" fmla="*/ 1079971 h 2159942"/>
                  <a:gd name="connsiteX0" fmla="*/ 1080090 w 2160180"/>
                  <a:gd name="connsiteY0" fmla="*/ 2159942 h 2251382"/>
                  <a:gd name="connsiteX1" fmla="*/ 0 w 2160180"/>
                  <a:gd name="connsiteY1" fmla="*/ 1079971 h 2251382"/>
                  <a:gd name="connsiteX2" fmla="*/ 1080090 w 2160180"/>
                  <a:gd name="connsiteY2" fmla="*/ 0 h 2251382"/>
                  <a:gd name="connsiteX3" fmla="*/ 2160180 w 2160180"/>
                  <a:gd name="connsiteY3" fmla="*/ 1079971 h 2251382"/>
                  <a:gd name="connsiteX4" fmla="*/ 1171530 w 2160180"/>
                  <a:gd name="connsiteY4" fmla="*/ 2251382 h 2251382"/>
                  <a:gd name="connsiteX0" fmla="*/ 1080090 w 2160180"/>
                  <a:gd name="connsiteY0" fmla="*/ 2159942 h 2159942"/>
                  <a:gd name="connsiteX1" fmla="*/ 0 w 2160180"/>
                  <a:gd name="connsiteY1" fmla="*/ 1079971 h 2159942"/>
                  <a:gd name="connsiteX2" fmla="*/ 1080090 w 2160180"/>
                  <a:gd name="connsiteY2" fmla="*/ 0 h 2159942"/>
                  <a:gd name="connsiteX3" fmla="*/ 2160180 w 2160180"/>
                  <a:gd name="connsiteY3" fmla="*/ 1079971 h 2159942"/>
                  <a:gd name="connsiteX0" fmla="*/ 0 w 2160180"/>
                  <a:gd name="connsiteY0" fmla="*/ 1079971 h 1079971"/>
                  <a:gd name="connsiteX1" fmla="*/ 1080090 w 2160180"/>
                  <a:gd name="connsiteY1" fmla="*/ 0 h 1079971"/>
                  <a:gd name="connsiteX2" fmla="*/ 2160180 w 2160180"/>
                  <a:gd name="connsiteY2" fmla="*/ 1079971 h 107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60180" h="1079971">
                    <a:moveTo>
                      <a:pt x="0" y="1079971"/>
                    </a:moveTo>
                    <a:cubicBezTo>
                      <a:pt x="0" y="483519"/>
                      <a:pt x="483573" y="0"/>
                      <a:pt x="1080090" y="0"/>
                    </a:cubicBezTo>
                    <a:cubicBezTo>
                      <a:pt x="1676607" y="0"/>
                      <a:pt x="2160180" y="483519"/>
                      <a:pt x="2160180" y="1079971"/>
                    </a:cubicBezTo>
                  </a:path>
                </a:pathLst>
              </a:custGeom>
              <a:noFill/>
              <a:ln w="76200" cap="flat" cmpd="sng" algn="ctr">
                <a:solidFill>
                  <a:srgbClr val="5BB4E5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 defTabSz="685800">
                  <a:buClrTx/>
                  <a:defRPr/>
                </a:pPr>
                <a:endPara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Ellipse 43">
                <a:extLst>
                  <a:ext uri="{FF2B5EF4-FFF2-40B4-BE49-F238E27FC236}">
                    <a16:creationId xmlns:a16="http://schemas.microsoft.com/office/drawing/2014/main" id="{FA08F022-FB8F-70D3-968E-24A316693D61}"/>
                  </a:ext>
                </a:extLst>
              </p:cNvPr>
              <p:cNvSpPr>
                <a:spLocks/>
              </p:cNvSpPr>
              <p:nvPr/>
            </p:nvSpPr>
            <p:spPr bwMode="gray">
              <a:xfrm flipH="1">
                <a:off x="5108982" y="2294565"/>
                <a:ext cx="990083" cy="989973"/>
              </a:xfrm>
              <a:custGeom>
                <a:avLst/>
                <a:gdLst>
                  <a:gd name="connsiteX0" fmla="*/ 0 w 2160180"/>
                  <a:gd name="connsiteY0" fmla="*/ 1079971 h 2159942"/>
                  <a:gd name="connsiteX1" fmla="*/ 1080090 w 2160180"/>
                  <a:gd name="connsiteY1" fmla="*/ 0 h 2159942"/>
                  <a:gd name="connsiteX2" fmla="*/ 2160180 w 2160180"/>
                  <a:gd name="connsiteY2" fmla="*/ 1079971 h 2159942"/>
                  <a:gd name="connsiteX3" fmla="*/ 1080090 w 2160180"/>
                  <a:gd name="connsiteY3" fmla="*/ 2159942 h 2159942"/>
                  <a:gd name="connsiteX4" fmla="*/ 0 w 2160180"/>
                  <a:gd name="connsiteY4" fmla="*/ 1079971 h 2159942"/>
                  <a:gd name="connsiteX0" fmla="*/ 1080090 w 2160180"/>
                  <a:gd name="connsiteY0" fmla="*/ 2159942 h 2251382"/>
                  <a:gd name="connsiteX1" fmla="*/ 0 w 2160180"/>
                  <a:gd name="connsiteY1" fmla="*/ 1079971 h 2251382"/>
                  <a:gd name="connsiteX2" fmla="*/ 1080090 w 2160180"/>
                  <a:gd name="connsiteY2" fmla="*/ 0 h 2251382"/>
                  <a:gd name="connsiteX3" fmla="*/ 2160180 w 2160180"/>
                  <a:gd name="connsiteY3" fmla="*/ 1079971 h 2251382"/>
                  <a:gd name="connsiteX4" fmla="*/ 1171530 w 2160180"/>
                  <a:gd name="connsiteY4" fmla="*/ 2251382 h 2251382"/>
                  <a:gd name="connsiteX0" fmla="*/ 1080090 w 2160180"/>
                  <a:gd name="connsiteY0" fmla="*/ 2159942 h 2159942"/>
                  <a:gd name="connsiteX1" fmla="*/ 0 w 2160180"/>
                  <a:gd name="connsiteY1" fmla="*/ 1079971 h 2159942"/>
                  <a:gd name="connsiteX2" fmla="*/ 1080090 w 2160180"/>
                  <a:gd name="connsiteY2" fmla="*/ 0 h 2159942"/>
                  <a:gd name="connsiteX3" fmla="*/ 2160180 w 2160180"/>
                  <a:gd name="connsiteY3" fmla="*/ 1079971 h 2159942"/>
                  <a:gd name="connsiteX0" fmla="*/ 0 w 2160180"/>
                  <a:gd name="connsiteY0" fmla="*/ 1079971 h 1079971"/>
                  <a:gd name="connsiteX1" fmla="*/ 1080090 w 2160180"/>
                  <a:gd name="connsiteY1" fmla="*/ 0 h 1079971"/>
                  <a:gd name="connsiteX2" fmla="*/ 2160180 w 2160180"/>
                  <a:gd name="connsiteY2" fmla="*/ 1079971 h 1079971"/>
                  <a:gd name="connsiteX0" fmla="*/ 0 w 1080091"/>
                  <a:gd name="connsiteY0" fmla="*/ 1079971 h 1079971"/>
                  <a:gd name="connsiteX1" fmla="*/ 1080090 w 1080091"/>
                  <a:gd name="connsiteY1" fmla="*/ 0 h 107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0091" h="1079971">
                    <a:moveTo>
                      <a:pt x="0" y="1079971"/>
                    </a:moveTo>
                    <a:cubicBezTo>
                      <a:pt x="0" y="483519"/>
                      <a:pt x="483573" y="0"/>
                      <a:pt x="1080090" y="0"/>
                    </a:cubicBezTo>
                  </a:path>
                </a:pathLst>
              </a:custGeom>
              <a:noFill/>
              <a:ln w="76200" cap="sq" cmpd="sng" algn="ctr">
                <a:solidFill>
                  <a:srgbClr val="5BB4E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 defTabSz="685800">
                  <a:buClrTx/>
                  <a:defRPr/>
                </a:pPr>
                <a:endPara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0" name="Textfeld 37">
              <a:extLst>
                <a:ext uri="{FF2B5EF4-FFF2-40B4-BE49-F238E27FC236}">
                  <a16:creationId xmlns:a16="http://schemas.microsoft.com/office/drawing/2014/main" id="{EA6CFE99-DA2D-7788-7AAD-DE5235C1042B}"/>
                </a:ext>
              </a:extLst>
            </p:cNvPr>
            <p:cNvSpPr txBox="1">
              <a:spLocks/>
            </p:cNvSpPr>
            <p:nvPr/>
          </p:nvSpPr>
          <p:spPr bwMode="gray">
            <a:xfrm flipH="1">
              <a:off x="8920994" y="3981052"/>
              <a:ext cx="1076719" cy="1612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00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defRPr>
              </a:lvl1pPr>
            </a:lstStyle>
            <a:p>
              <a:pPr defTabSz="685800">
                <a:buClrTx/>
                <a:defRPr/>
              </a:pPr>
              <a:endParaRPr lang="it-IT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6" name="Gruppieren 41">
            <a:extLst>
              <a:ext uri="{FF2B5EF4-FFF2-40B4-BE49-F238E27FC236}">
                <a16:creationId xmlns:a16="http://schemas.microsoft.com/office/drawing/2014/main" id="{E4BBBA14-AAC9-337B-7B8C-4EABC76316BD}"/>
              </a:ext>
            </a:extLst>
          </p:cNvPr>
          <p:cNvGrpSpPr>
            <a:grpSpLocks/>
          </p:cNvGrpSpPr>
          <p:nvPr/>
        </p:nvGrpSpPr>
        <p:grpSpPr bwMode="gray">
          <a:xfrm rot="5400000" flipH="1">
            <a:off x="3257769" y="1452024"/>
            <a:ext cx="1130218" cy="1130093"/>
            <a:chOff x="4118900" y="2294565"/>
            <a:chExt cx="1980165" cy="1979946"/>
          </a:xfrm>
        </p:grpSpPr>
        <p:sp>
          <p:nvSpPr>
            <p:cNvPr id="77" name="Ellipse 43">
              <a:extLst>
                <a:ext uri="{FF2B5EF4-FFF2-40B4-BE49-F238E27FC236}">
                  <a16:creationId xmlns:a16="http://schemas.microsoft.com/office/drawing/2014/main" id="{E4E103F4-8A24-4FA5-F499-99ACC466F139}"/>
                </a:ext>
              </a:extLst>
            </p:cNvPr>
            <p:cNvSpPr>
              <a:spLocks/>
            </p:cNvSpPr>
            <p:nvPr/>
          </p:nvSpPr>
          <p:spPr bwMode="gray">
            <a:xfrm flipH="1" flipV="1">
              <a:off x="4118900" y="3284538"/>
              <a:ext cx="1980165" cy="989973"/>
            </a:xfrm>
            <a:custGeom>
              <a:avLst/>
              <a:gdLst>
                <a:gd name="connsiteX0" fmla="*/ 0 w 2160180"/>
                <a:gd name="connsiteY0" fmla="*/ 1079971 h 2159942"/>
                <a:gd name="connsiteX1" fmla="*/ 1080090 w 2160180"/>
                <a:gd name="connsiteY1" fmla="*/ 0 h 2159942"/>
                <a:gd name="connsiteX2" fmla="*/ 2160180 w 2160180"/>
                <a:gd name="connsiteY2" fmla="*/ 1079971 h 2159942"/>
                <a:gd name="connsiteX3" fmla="*/ 1080090 w 2160180"/>
                <a:gd name="connsiteY3" fmla="*/ 2159942 h 2159942"/>
                <a:gd name="connsiteX4" fmla="*/ 0 w 2160180"/>
                <a:gd name="connsiteY4" fmla="*/ 1079971 h 2159942"/>
                <a:gd name="connsiteX0" fmla="*/ 1080090 w 2160180"/>
                <a:gd name="connsiteY0" fmla="*/ 2159942 h 2251382"/>
                <a:gd name="connsiteX1" fmla="*/ 0 w 2160180"/>
                <a:gd name="connsiteY1" fmla="*/ 1079971 h 2251382"/>
                <a:gd name="connsiteX2" fmla="*/ 1080090 w 2160180"/>
                <a:gd name="connsiteY2" fmla="*/ 0 h 2251382"/>
                <a:gd name="connsiteX3" fmla="*/ 2160180 w 2160180"/>
                <a:gd name="connsiteY3" fmla="*/ 1079971 h 2251382"/>
                <a:gd name="connsiteX4" fmla="*/ 1171530 w 2160180"/>
                <a:gd name="connsiteY4" fmla="*/ 2251382 h 2251382"/>
                <a:gd name="connsiteX0" fmla="*/ 1080090 w 2160180"/>
                <a:gd name="connsiteY0" fmla="*/ 2159942 h 2159942"/>
                <a:gd name="connsiteX1" fmla="*/ 0 w 2160180"/>
                <a:gd name="connsiteY1" fmla="*/ 1079971 h 2159942"/>
                <a:gd name="connsiteX2" fmla="*/ 1080090 w 2160180"/>
                <a:gd name="connsiteY2" fmla="*/ 0 h 2159942"/>
                <a:gd name="connsiteX3" fmla="*/ 2160180 w 2160180"/>
                <a:gd name="connsiteY3" fmla="*/ 1079971 h 2159942"/>
                <a:gd name="connsiteX0" fmla="*/ 0 w 2160180"/>
                <a:gd name="connsiteY0" fmla="*/ 1079971 h 1079971"/>
                <a:gd name="connsiteX1" fmla="*/ 1080090 w 2160180"/>
                <a:gd name="connsiteY1" fmla="*/ 0 h 1079971"/>
                <a:gd name="connsiteX2" fmla="*/ 2160180 w 2160180"/>
                <a:gd name="connsiteY2" fmla="*/ 1079971 h 10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0180" h="1079971">
                  <a:moveTo>
                    <a:pt x="0" y="1079971"/>
                  </a:moveTo>
                  <a:cubicBezTo>
                    <a:pt x="0" y="483519"/>
                    <a:pt x="483573" y="0"/>
                    <a:pt x="1080090" y="0"/>
                  </a:cubicBezTo>
                  <a:cubicBezTo>
                    <a:pt x="1676607" y="0"/>
                    <a:pt x="2160180" y="483519"/>
                    <a:pt x="2160180" y="1079971"/>
                  </a:cubicBezTo>
                </a:path>
              </a:pathLst>
            </a:custGeom>
            <a:noFill/>
            <a:ln w="76200" cap="flat" cmpd="sng" algn="ctr">
              <a:solidFill>
                <a:srgbClr val="5BB4E5">
                  <a:lumMod val="75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8" name="Ellipse 43">
              <a:extLst>
                <a:ext uri="{FF2B5EF4-FFF2-40B4-BE49-F238E27FC236}">
                  <a16:creationId xmlns:a16="http://schemas.microsoft.com/office/drawing/2014/main" id="{B06D820F-131E-214A-B7B1-288918871659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108982" y="2294565"/>
              <a:ext cx="990083" cy="989973"/>
            </a:xfrm>
            <a:custGeom>
              <a:avLst/>
              <a:gdLst>
                <a:gd name="connsiteX0" fmla="*/ 0 w 2160180"/>
                <a:gd name="connsiteY0" fmla="*/ 1079971 h 2159942"/>
                <a:gd name="connsiteX1" fmla="*/ 1080090 w 2160180"/>
                <a:gd name="connsiteY1" fmla="*/ 0 h 2159942"/>
                <a:gd name="connsiteX2" fmla="*/ 2160180 w 2160180"/>
                <a:gd name="connsiteY2" fmla="*/ 1079971 h 2159942"/>
                <a:gd name="connsiteX3" fmla="*/ 1080090 w 2160180"/>
                <a:gd name="connsiteY3" fmla="*/ 2159942 h 2159942"/>
                <a:gd name="connsiteX4" fmla="*/ 0 w 2160180"/>
                <a:gd name="connsiteY4" fmla="*/ 1079971 h 2159942"/>
                <a:gd name="connsiteX0" fmla="*/ 1080090 w 2160180"/>
                <a:gd name="connsiteY0" fmla="*/ 2159942 h 2251382"/>
                <a:gd name="connsiteX1" fmla="*/ 0 w 2160180"/>
                <a:gd name="connsiteY1" fmla="*/ 1079971 h 2251382"/>
                <a:gd name="connsiteX2" fmla="*/ 1080090 w 2160180"/>
                <a:gd name="connsiteY2" fmla="*/ 0 h 2251382"/>
                <a:gd name="connsiteX3" fmla="*/ 2160180 w 2160180"/>
                <a:gd name="connsiteY3" fmla="*/ 1079971 h 2251382"/>
                <a:gd name="connsiteX4" fmla="*/ 1171530 w 2160180"/>
                <a:gd name="connsiteY4" fmla="*/ 2251382 h 2251382"/>
                <a:gd name="connsiteX0" fmla="*/ 1080090 w 2160180"/>
                <a:gd name="connsiteY0" fmla="*/ 2159942 h 2159942"/>
                <a:gd name="connsiteX1" fmla="*/ 0 w 2160180"/>
                <a:gd name="connsiteY1" fmla="*/ 1079971 h 2159942"/>
                <a:gd name="connsiteX2" fmla="*/ 1080090 w 2160180"/>
                <a:gd name="connsiteY2" fmla="*/ 0 h 2159942"/>
                <a:gd name="connsiteX3" fmla="*/ 2160180 w 2160180"/>
                <a:gd name="connsiteY3" fmla="*/ 1079971 h 2159942"/>
                <a:gd name="connsiteX0" fmla="*/ 0 w 2160180"/>
                <a:gd name="connsiteY0" fmla="*/ 1079971 h 1079971"/>
                <a:gd name="connsiteX1" fmla="*/ 1080090 w 2160180"/>
                <a:gd name="connsiteY1" fmla="*/ 0 h 1079971"/>
                <a:gd name="connsiteX2" fmla="*/ 2160180 w 2160180"/>
                <a:gd name="connsiteY2" fmla="*/ 1079971 h 1079971"/>
                <a:gd name="connsiteX0" fmla="*/ 0 w 1080091"/>
                <a:gd name="connsiteY0" fmla="*/ 1079971 h 1079971"/>
                <a:gd name="connsiteX1" fmla="*/ 1080090 w 1080091"/>
                <a:gd name="connsiteY1" fmla="*/ 0 h 10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0091" h="1079971">
                  <a:moveTo>
                    <a:pt x="0" y="1079971"/>
                  </a:moveTo>
                  <a:cubicBezTo>
                    <a:pt x="0" y="483519"/>
                    <a:pt x="483573" y="0"/>
                    <a:pt x="1080090" y="0"/>
                  </a:cubicBezTo>
                </a:path>
              </a:pathLst>
            </a:custGeom>
            <a:noFill/>
            <a:ln w="76200" cap="sq" cmpd="sng" algn="ctr">
              <a:solidFill>
                <a:srgbClr val="5BB4E5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7" name="Textfeld 42">
            <a:extLst>
              <a:ext uri="{FF2B5EF4-FFF2-40B4-BE49-F238E27FC236}">
                <a16:creationId xmlns:a16="http://schemas.microsoft.com/office/drawing/2014/main" id="{73690317-C90D-81B1-AC5A-D2384CD3B414}"/>
              </a:ext>
            </a:extLst>
          </p:cNvPr>
          <p:cNvSpPr txBox="1">
            <a:spLocks/>
          </p:cNvSpPr>
          <p:nvPr/>
        </p:nvSpPr>
        <p:spPr bwMode="gray">
          <a:xfrm flipH="1">
            <a:off x="3257829" y="1861481"/>
            <a:ext cx="1130217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20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pPr defTabSz="685800">
              <a:buClrTx/>
              <a:defRPr/>
            </a:pP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ruppieren 45">
            <a:extLst>
              <a:ext uri="{FF2B5EF4-FFF2-40B4-BE49-F238E27FC236}">
                <a16:creationId xmlns:a16="http://schemas.microsoft.com/office/drawing/2014/main" id="{EC68C7DF-32F6-240A-C6F9-CB04142BC592}"/>
              </a:ext>
            </a:extLst>
          </p:cNvPr>
          <p:cNvGrpSpPr>
            <a:grpSpLocks/>
          </p:cNvGrpSpPr>
          <p:nvPr/>
        </p:nvGrpSpPr>
        <p:grpSpPr bwMode="gray">
          <a:xfrm rot="5400000" flipH="1">
            <a:off x="2127767" y="2578027"/>
            <a:ext cx="1130220" cy="1130279"/>
            <a:chOff x="1601139" y="2276780"/>
            <a:chExt cx="1672923" cy="1673012"/>
          </a:xfrm>
        </p:grpSpPr>
        <p:grpSp>
          <p:nvGrpSpPr>
            <p:cNvPr id="73" name="Gruppieren 46">
              <a:extLst>
                <a:ext uri="{FF2B5EF4-FFF2-40B4-BE49-F238E27FC236}">
                  <a16:creationId xmlns:a16="http://schemas.microsoft.com/office/drawing/2014/main" id="{5D38BFB9-EDD1-2D5F-A642-7B3A4580170A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1601139" y="2277056"/>
              <a:ext cx="1672923" cy="1672736"/>
              <a:chOff x="4118898" y="2294565"/>
              <a:chExt cx="1980167" cy="1979946"/>
            </a:xfrm>
          </p:grpSpPr>
          <p:sp>
            <p:nvSpPr>
              <p:cNvPr id="75" name="Ellipse 43">
                <a:extLst>
                  <a:ext uri="{FF2B5EF4-FFF2-40B4-BE49-F238E27FC236}">
                    <a16:creationId xmlns:a16="http://schemas.microsoft.com/office/drawing/2014/main" id="{6A945879-4EAD-8362-0A7F-2D04E92C9BAD}"/>
                  </a:ext>
                </a:extLst>
              </p:cNvPr>
              <p:cNvSpPr>
                <a:spLocks/>
              </p:cNvSpPr>
              <p:nvPr/>
            </p:nvSpPr>
            <p:spPr bwMode="gray">
              <a:xfrm flipH="1" flipV="1">
                <a:off x="4118898" y="3284538"/>
                <a:ext cx="1980166" cy="989973"/>
              </a:xfrm>
              <a:custGeom>
                <a:avLst/>
                <a:gdLst>
                  <a:gd name="connsiteX0" fmla="*/ 0 w 2160180"/>
                  <a:gd name="connsiteY0" fmla="*/ 1079971 h 2159942"/>
                  <a:gd name="connsiteX1" fmla="*/ 1080090 w 2160180"/>
                  <a:gd name="connsiteY1" fmla="*/ 0 h 2159942"/>
                  <a:gd name="connsiteX2" fmla="*/ 2160180 w 2160180"/>
                  <a:gd name="connsiteY2" fmla="*/ 1079971 h 2159942"/>
                  <a:gd name="connsiteX3" fmla="*/ 1080090 w 2160180"/>
                  <a:gd name="connsiteY3" fmla="*/ 2159942 h 2159942"/>
                  <a:gd name="connsiteX4" fmla="*/ 0 w 2160180"/>
                  <a:gd name="connsiteY4" fmla="*/ 1079971 h 2159942"/>
                  <a:gd name="connsiteX0" fmla="*/ 1080090 w 2160180"/>
                  <a:gd name="connsiteY0" fmla="*/ 2159942 h 2251382"/>
                  <a:gd name="connsiteX1" fmla="*/ 0 w 2160180"/>
                  <a:gd name="connsiteY1" fmla="*/ 1079971 h 2251382"/>
                  <a:gd name="connsiteX2" fmla="*/ 1080090 w 2160180"/>
                  <a:gd name="connsiteY2" fmla="*/ 0 h 2251382"/>
                  <a:gd name="connsiteX3" fmla="*/ 2160180 w 2160180"/>
                  <a:gd name="connsiteY3" fmla="*/ 1079971 h 2251382"/>
                  <a:gd name="connsiteX4" fmla="*/ 1171530 w 2160180"/>
                  <a:gd name="connsiteY4" fmla="*/ 2251382 h 2251382"/>
                  <a:gd name="connsiteX0" fmla="*/ 1080090 w 2160180"/>
                  <a:gd name="connsiteY0" fmla="*/ 2159942 h 2159942"/>
                  <a:gd name="connsiteX1" fmla="*/ 0 w 2160180"/>
                  <a:gd name="connsiteY1" fmla="*/ 1079971 h 2159942"/>
                  <a:gd name="connsiteX2" fmla="*/ 1080090 w 2160180"/>
                  <a:gd name="connsiteY2" fmla="*/ 0 h 2159942"/>
                  <a:gd name="connsiteX3" fmla="*/ 2160180 w 2160180"/>
                  <a:gd name="connsiteY3" fmla="*/ 1079971 h 2159942"/>
                  <a:gd name="connsiteX0" fmla="*/ 0 w 2160180"/>
                  <a:gd name="connsiteY0" fmla="*/ 1079971 h 1079971"/>
                  <a:gd name="connsiteX1" fmla="*/ 1080090 w 2160180"/>
                  <a:gd name="connsiteY1" fmla="*/ 0 h 1079971"/>
                  <a:gd name="connsiteX2" fmla="*/ 2160180 w 2160180"/>
                  <a:gd name="connsiteY2" fmla="*/ 1079971 h 107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60180" h="1079971">
                    <a:moveTo>
                      <a:pt x="0" y="1079971"/>
                    </a:moveTo>
                    <a:cubicBezTo>
                      <a:pt x="0" y="483519"/>
                      <a:pt x="483573" y="0"/>
                      <a:pt x="1080090" y="0"/>
                    </a:cubicBezTo>
                    <a:cubicBezTo>
                      <a:pt x="1676607" y="0"/>
                      <a:pt x="2160180" y="483519"/>
                      <a:pt x="2160180" y="1079971"/>
                    </a:cubicBezTo>
                  </a:path>
                </a:pathLst>
              </a:custGeom>
              <a:noFill/>
              <a:ln w="76200" cap="flat" cmpd="sng" algn="ctr">
                <a:solidFill>
                  <a:srgbClr val="DCDEE0">
                    <a:lumMod val="75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 defTabSz="685800">
                  <a:buClrTx/>
                  <a:defRPr/>
                </a:pPr>
                <a:endPara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Ellipse 43">
                <a:extLst>
                  <a:ext uri="{FF2B5EF4-FFF2-40B4-BE49-F238E27FC236}">
                    <a16:creationId xmlns:a16="http://schemas.microsoft.com/office/drawing/2014/main" id="{4EF5306B-33BB-2560-D90A-E8BC4E9463BD}"/>
                  </a:ext>
                </a:extLst>
              </p:cNvPr>
              <p:cNvSpPr>
                <a:spLocks/>
              </p:cNvSpPr>
              <p:nvPr/>
            </p:nvSpPr>
            <p:spPr bwMode="gray">
              <a:xfrm flipH="1">
                <a:off x="5108983" y="2294565"/>
                <a:ext cx="990082" cy="989973"/>
              </a:xfrm>
              <a:custGeom>
                <a:avLst/>
                <a:gdLst>
                  <a:gd name="connsiteX0" fmla="*/ 0 w 2160180"/>
                  <a:gd name="connsiteY0" fmla="*/ 1079971 h 2159942"/>
                  <a:gd name="connsiteX1" fmla="*/ 1080090 w 2160180"/>
                  <a:gd name="connsiteY1" fmla="*/ 0 h 2159942"/>
                  <a:gd name="connsiteX2" fmla="*/ 2160180 w 2160180"/>
                  <a:gd name="connsiteY2" fmla="*/ 1079971 h 2159942"/>
                  <a:gd name="connsiteX3" fmla="*/ 1080090 w 2160180"/>
                  <a:gd name="connsiteY3" fmla="*/ 2159942 h 2159942"/>
                  <a:gd name="connsiteX4" fmla="*/ 0 w 2160180"/>
                  <a:gd name="connsiteY4" fmla="*/ 1079971 h 2159942"/>
                  <a:gd name="connsiteX0" fmla="*/ 1080090 w 2160180"/>
                  <a:gd name="connsiteY0" fmla="*/ 2159942 h 2251382"/>
                  <a:gd name="connsiteX1" fmla="*/ 0 w 2160180"/>
                  <a:gd name="connsiteY1" fmla="*/ 1079971 h 2251382"/>
                  <a:gd name="connsiteX2" fmla="*/ 1080090 w 2160180"/>
                  <a:gd name="connsiteY2" fmla="*/ 0 h 2251382"/>
                  <a:gd name="connsiteX3" fmla="*/ 2160180 w 2160180"/>
                  <a:gd name="connsiteY3" fmla="*/ 1079971 h 2251382"/>
                  <a:gd name="connsiteX4" fmla="*/ 1171530 w 2160180"/>
                  <a:gd name="connsiteY4" fmla="*/ 2251382 h 2251382"/>
                  <a:gd name="connsiteX0" fmla="*/ 1080090 w 2160180"/>
                  <a:gd name="connsiteY0" fmla="*/ 2159942 h 2159942"/>
                  <a:gd name="connsiteX1" fmla="*/ 0 w 2160180"/>
                  <a:gd name="connsiteY1" fmla="*/ 1079971 h 2159942"/>
                  <a:gd name="connsiteX2" fmla="*/ 1080090 w 2160180"/>
                  <a:gd name="connsiteY2" fmla="*/ 0 h 2159942"/>
                  <a:gd name="connsiteX3" fmla="*/ 2160180 w 2160180"/>
                  <a:gd name="connsiteY3" fmla="*/ 1079971 h 2159942"/>
                  <a:gd name="connsiteX0" fmla="*/ 0 w 2160180"/>
                  <a:gd name="connsiteY0" fmla="*/ 1079971 h 1079971"/>
                  <a:gd name="connsiteX1" fmla="*/ 1080090 w 2160180"/>
                  <a:gd name="connsiteY1" fmla="*/ 0 h 1079971"/>
                  <a:gd name="connsiteX2" fmla="*/ 2160180 w 2160180"/>
                  <a:gd name="connsiteY2" fmla="*/ 1079971 h 1079971"/>
                  <a:gd name="connsiteX0" fmla="*/ 0 w 1080091"/>
                  <a:gd name="connsiteY0" fmla="*/ 1079971 h 1079971"/>
                  <a:gd name="connsiteX1" fmla="*/ 1080090 w 1080091"/>
                  <a:gd name="connsiteY1" fmla="*/ 0 h 1079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0091" h="1079971">
                    <a:moveTo>
                      <a:pt x="0" y="1079971"/>
                    </a:moveTo>
                    <a:cubicBezTo>
                      <a:pt x="0" y="483519"/>
                      <a:pt x="483573" y="0"/>
                      <a:pt x="1080090" y="0"/>
                    </a:cubicBezTo>
                  </a:path>
                </a:pathLst>
              </a:custGeom>
              <a:noFill/>
              <a:ln w="76200" cap="sq" cmpd="sng" algn="ctr">
                <a:solidFill>
                  <a:srgbClr val="DCDEE0">
                    <a:lumMod val="75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 defTabSz="685800">
                  <a:buClrTx/>
                  <a:defRPr/>
                </a:pPr>
                <a:endPara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4" name="Textfeld 47">
              <a:extLst>
                <a:ext uri="{FF2B5EF4-FFF2-40B4-BE49-F238E27FC236}">
                  <a16:creationId xmlns:a16="http://schemas.microsoft.com/office/drawing/2014/main" id="{6CF1D326-9329-68B2-F8C2-EC29578F498D}"/>
                </a:ext>
              </a:extLst>
            </p:cNvPr>
            <p:cNvSpPr txBox="1">
              <a:spLocks/>
            </p:cNvSpPr>
            <p:nvPr/>
          </p:nvSpPr>
          <p:spPr bwMode="gray">
            <a:xfrm rot="5400000">
              <a:off x="1603752" y="2987960"/>
              <a:ext cx="1672919" cy="25056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algn="ctr">
                <a:defRPr sz="280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defRPr>
              </a:lvl1pPr>
            </a:lstStyle>
            <a:p>
              <a:pPr defTabSz="685800">
                <a:buClrTx/>
                <a:defRPr/>
              </a:pPr>
              <a:endParaRPr lang="it-IT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9" name="Gruppieren 50">
            <a:extLst>
              <a:ext uri="{FF2B5EF4-FFF2-40B4-BE49-F238E27FC236}">
                <a16:creationId xmlns:a16="http://schemas.microsoft.com/office/drawing/2014/main" id="{4CF75E33-F218-E84B-C83E-49013FFF64F6}"/>
              </a:ext>
            </a:extLst>
          </p:cNvPr>
          <p:cNvGrpSpPr>
            <a:grpSpLocks/>
          </p:cNvGrpSpPr>
          <p:nvPr/>
        </p:nvGrpSpPr>
        <p:grpSpPr bwMode="gray">
          <a:xfrm flipH="1" flipV="1">
            <a:off x="4387736" y="2042387"/>
            <a:ext cx="679029" cy="167812"/>
            <a:chOff x="9102726" y="944561"/>
            <a:chExt cx="1311824" cy="324199"/>
          </a:xfrm>
        </p:grpSpPr>
        <p:sp>
          <p:nvSpPr>
            <p:cNvPr id="71" name="Teilkreis 30">
              <a:extLst>
                <a:ext uri="{FF2B5EF4-FFF2-40B4-BE49-F238E27FC236}">
                  <a16:creationId xmlns:a16="http://schemas.microsoft.com/office/drawing/2014/main" id="{9DA9D2AF-301B-8EEF-E103-FD98C27CD599}"/>
                </a:ext>
              </a:extLst>
            </p:cNvPr>
            <p:cNvSpPr>
              <a:spLocks/>
            </p:cNvSpPr>
            <p:nvPr/>
          </p:nvSpPr>
          <p:spPr bwMode="gray">
            <a:xfrm rot="5400000">
              <a:off x="10090351" y="944561"/>
              <a:ext cx="324199" cy="324199"/>
            </a:xfrm>
            <a:custGeom>
              <a:avLst/>
              <a:gdLst>
                <a:gd name="connsiteX0" fmla="*/ 0 w 1008112"/>
                <a:gd name="connsiteY0" fmla="*/ 504056 h 1008112"/>
                <a:gd name="connsiteX1" fmla="*/ 504056 w 1008112"/>
                <a:gd name="connsiteY1" fmla="*/ 0 h 1008112"/>
                <a:gd name="connsiteX2" fmla="*/ 504056 w 1008112"/>
                <a:gd name="connsiteY2" fmla="*/ 504056 h 1008112"/>
                <a:gd name="connsiteX3" fmla="*/ 0 w 1008112"/>
                <a:gd name="connsiteY3" fmla="*/ 504056 h 1008112"/>
                <a:gd name="connsiteX0" fmla="*/ 504056 w 595496"/>
                <a:gd name="connsiteY0" fmla="*/ 504056 h 595496"/>
                <a:gd name="connsiteX1" fmla="*/ 0 w 595496"/>
                <a:gd name="connsiteY1" fmla="*/ 504056 h 595496"/>
                <a:gd name="connsiteX2" fmla="*/ 504056 w 595496"/>
                <a:gd name="connsiteY2" fmla="*/ 0 h 595496"/>
                <a:gd name="connsiteX3" fmla="*/ 595496 w 595496"/>
                <a:gd name="connsiteY3" fmla="*/ 595496 h 595496"/>
                <a:gd name="connsiteX0" fmla="*/ 504056 w 504056"/>
                <a:gd name="connsiteY0" fmla="*/ 504056 h 504056"/>
                <a:gd name="connsiteX1" fmla="*/ 0 w 504056"/>
                <a:gd name="connsiteY1" fmla="*/ 504056 h 504056"/>
                <a:gd name="connsiteX2" fmla="*/ 504056 w 504056"/>
                <a:gd name="connsiteY2" fmla="*/ 0 h 504056"/>
                <a:gd name="connsiteX0" fmla="*/ 504056 w 504056"/>
                <a:gd name="connsiteY0" fmla="*/ 504056 h 504056"/>
                <a:gd name="connsiteX1" fmla="*/ 0 w 504056"/>
                <a:gd name="connsiteY1" fmla="*/ 504056 h 504056"/>
                <a:gd name="connsiteX2" fmla="*/ 504056 w 504056"/>
                <a:gd name="connsiteY2" fmla="*/ 0 h 504056"/>
                <a:gd name="connsiteX0" fmla="*/ 0 w 504056"/>
                <a:gd name="connsiteY0" fmla="*/ 504056 h 504056"/>
                <a:gd name="connsiteX1" fmla="*/ 504056 w 504056"/>
                <a:gd name="connsiteY1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056" h="504056">
                  <a:moveTo>
                    <a:pt x="0" y="504056"/>
                  </a:moveTo>
                  <a:cubicBezTo>
                    <a:pt x="0" y="225674"/>
                    <a:pt x="225674" y="0"/>
                    <a:pt x="504056" y="0"/>
                  </a:cubicBezTo>
                </a:path>
              </a:pathLst>
            </a:custGeom>
            <a:solidFill>
              <a:srgbClr val="34A06F"/>
            </a:solidFill>
            <a:ln w="76200" cap="sq" cmpd="sng" algn="ctr">
              <a:solidFill>
                <a:srgbClr val="005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2" name="Gerader Verbinder 52">
              <a:extLst>
                <a:ext uri="{FF2B5EF4-FFF2-40B4-BE49-F238E27FC236}">
                  <a16:creationId xmlns:a16="http://schemas.microsoft.com/office/drawing/2014/main" id="{01D285F8-717D-E615-1365-B1727312101C}"/>
                </a:ext>
              </a:extLst>
            </p:cNvPr>
            <p:cNvCxnSpPr>
              <a:cxnSpLocks/>
              <a:stCxn id="71" idx="0"/>
            </p:cNvCxnSpPr>
            <p:nvPr/>
          </p:nvCxnSpPr>
          <p:spPr bwMode="gray">
            <a:xfrm flipH="1" flipV="1">
              <a:off x="9102726" y="944561"/>
              <a:ext cx="987624" cy="0"/>
            </a:xfrm>
            <a:prstGeom prst="line">
              <a:avLst/>
            </a:prstGeom>
            <a:solidFill>
              <a:srgbClr val="34A06F"/>
            </a:solidFill>
            <a:ln w="76200" cap="flat" cmpd="sng" algn="ctr">
              <a:solidFill>
                <a:srgbClr val="015A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uppieren 53">
            <a:extLst>
              <a:ext uri="{FF2B5EF4-FFF2-40B4-BE49-F238E27FC236}">
                <a16:creationId xmlns:a16="http://schemas.microsoft.com/office/drawing/2014/main" id="{B0E803A9-397C-E0F0-4459-58BD14F9C1CA}"/>
              </a:ext>
            </a:extLst>
          </p:cNvPr>
          <p:cNvGrpSpPr>
            <a:grpSpLocks/>
          </p:cNvGrpSpPr>
          <p:nvPr/>
        </p:nvGrpSpPr>
        <p:grpSpPr bwMode="gray">
          <a:xfrm rot="10800000" flipH="1" flipV="1">
            <a:off x="1448897" y="4065652"/>
            <a:ext cx="679028" cy="167812"/>
            <a:chOff x="9102728" y="944561"/>
            <a:chExt cx="1311822" cy="324199"/>
          </a:xfrm>
        </p:grpSpPr>
        <p:sp>
          <p:nvSpPr>
            <p:cNvPr id="69" name="Teilkreis 30">
              <a:extLst>
                <a:ext uri="{FF2B5EF4-FFF2-40B4-BE49-F238E27FC236}">
                  <a16:creationId xmlns:a16="http://schemas.microsoft.com/office/drawing/2014/main" id="{867EC2D4-7DE8-A6CA-34DA-48779C575A6E}"/>
                </a:ext>
              </a:extLst>
            </p:cNvPr>
            <p:cNvSpPr>
              <a:spLocks/>
            </p:cNvSpPr>
            <p:nvPr/>
          </p:nvSpPr>
          <p:spPr bwMode="gray">
            <a:xfrm rot="5400000">
              <a:off x="10090351" y="944561"/>
              <a:ext cx="324199" cy="324199"/>
            </a:xfrm>
            <a:custGeom>
              <a:avLst/>
              <a:gdLst>
                <a:gd name="connsiteX0" fmla="*/ 0 w 1008112"/>
                <a:gd name="connsiteY0" fmla="*/ 504056 h 1008112"/>
                <a:gd name="connsiteX1" fmla="*/ 504056 w 1008112"/>
                <a:gd name="connsiteY1" fmla="*/ 0 h 1008112"/>
                <a:gd name="connsiteX2" fmla="*/ 504056 w 1008112"/>
                <a:gd name="connsiteY2" fmla="*/ 504056 h 1008112"/>
                <a:gd name="connsiteX3" fmla="*/ 0 w 1008112"/>
                <a:gd name="connsiteY3" fmla="*/ 504056 h 1008112"/>
                <a:gd name="connsiteX0" fmla="*/ 504056 w 595496"/>
                <a:gd name="connsiteY0" fmla="*/ 504056 h 595496"/>
                <a:gd name="connsiteX1" fmla="*/ 0 w 595496"/>
                <a:gd name="connsiteY1" fmla="*/ 504056 h 595496"/>
                <a:gd name="connsiteX2" fmla="*/ 504056 w 595496"/>
                <a:gd name="connsiteY2" fmla="*/ 0 h 595496"/>
                <a:gd name="connsiteX3" fmla="*/ 595496 w 595496"/>
                <a:gd name="connsiteY3" fmla="*/ 595496 h 595496"/>
                <a:gd name="connsiteX0" fmla="*/ 504056 w 504056"/>
                <a:gd name="connsiteY0" fmla="*/ 504056 h 504056"/>
                <a:gd name="connsiteX1" fmla="*/ 0 w 504056"/>
                <a:gd name="connsiteY1" fmla="*/ 504056 h 504056"/>
                <a:gd name="connsiteX2" fmla="*/ 504056 w 504056"/>
                <a:gd name="connsiteY2" fmla="*/ 0 h 504056"/>
                <a:gd name="connsiteX0" fmla="*/ 504056 w 504056"/>
                <a:gd name="connsiteY0" fmla="*/ 504056 h 504056"/>
                <a:gd name="connsiteX1" fmla="*/ 0 w 504056"/>
                <a:gd name="connsiteY1" fmla="*/ 504056 h 504056"/>
                <a:gd name="connsiteX2" fmla="*/ 504056 w 504056"/>
                <a:gd name="connsiteY2" fmla="*/ 0 h 504056"/>
                <a:gd name="connsiteX0" fmla="*/ 0 w 504056"/>
                <a:gd name="connsiteY0" fmla="*/ 504056 h 504056"/>
                <a:gd name="connsiteX1" fmla="*/ 504056 w 504056"/>
                <a:gd name="connsiteY1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056" h="504056">
                  <a:moveTo>
                    <a:pt x="0" y="504056"/>
                  </a:moveTo>
                  <a:cubicBezTo>
                    <a:pt x="0" y="225674"/>
                    <a:pt x="225674" y="0"/>
                    <a:pt x="504056" y="0"/>
                  </a:cubicBezTo>
                </a:path>
              </a:pathLst>
            </a:custGeom>
            <a:noFill/>
            <a:ln w="76200" cap="sq" cmpd="sng" algn="ctr">
              <a:solidFill>
                <a:srgbClr val="DCDEE0">
                  <a:lumMod val="9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0" name="Gerader Verbinder 55">
              <a:extLst>
                <a:ext uri="{FF2B5EF4-FFF2-40B4-BE49-F238E27FC236}">
                  <a16:creationId xmlns:a16="http://schemas.microsoft.com/office/drawing/2014/main" id="{8D5AE041-1F93-B974-AC5F-1E6CBE506873}"/>
                </a:ext>
              </a:extLst>
            </p:cNvPr>
            <p:cNvCxnSpPr>
              <a:cxnSpLocks/>
              <a:stCxn id="69" idx="0"/>
            </p:cNvCxnSpPr>
            <p:nvPr/>
          </p:nvCxnSpPr>
          <p:spPr bwMode="gray">
            <a:xfrm rot="10800000" flipV="1">
              <a:off x="9102728" y="944561"/>
              <a:ext cx="987622" cy="0"/>
            </a:xfrm>
            <a:prstGeom prst="line">
              <a:avLst/>
            </a:prstGeom>
            <a:noFill/>
            <a:ln w="76200" cap="flat" cmpd="sng" algn="ctr">
              <a:solidFill>
                <a:srgbClr val="DCDEE0">
                  <a:lumMod val="9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" name="Gruppieren 57">
            <a:extLst>
              <a:ext uri="{FF2B5EF4-FFF2-40B4-BE49-F238E27FC236}">
                <a16:creationId xmlns:a16="http://schemas.microsoft.com/office/drawing/2014/main" id="{504E1CFB-40DC-F3C6-F847-5AB6DC68D4C7}"/>
              </a:ext>
            </a:extLst>
          </p:cNvPr>
          <p:cNvGrpSpPr>
            <a:grpSpLocks/>
          </p:cNvGrpSpPr>
          <p:nvPr/>
        </p:nvGrpSpPr>
        <p:grpSpPr bwMode="gray">
          <a:xfrm rot="16200000" flipH="1">
            <a:off x="2127860" y="3708563"/>
            <a:ext cx="1130218" cy="1130092"/>
            <a:chOff x="4118901" y="2294565"/>
            <a:chExt cx="1980165" cy="1979945"/>
          </a:xfrm>
        </p:grpSpPr>
        <p:sp>
          <p:nvSpPr>
            <p:cNvPr id="67" name="Ellipse 43">
              <a:extLst>
                <a:ext uri="{FF2B5EF4-FFF2-40B4-BE49-F238E27FC236}">
                  <a16:creationId xmlns:a16="http://schemas.microsoft.com/office/drawing/2014/main" id="{F00BD575-2737-C522-BC5A-223257C38BE5}"/>
                </a:ext>
              </a:extLst>
            </p:cNvPr>
            <p:cNvSpPr>
              <a:spLocks/>
            </p:cNvSpPr>
            <p:nvPr/>
          </p:nvSpPr>
          <p:spPr bwMode="gray">
            <a:xfrm flipH="1" flipV="1">
              <a:off x="4118900" y="3284538"/>
              <a:ext cx="1980165" cy="989973"/>
            </a:xfrm>
            <a:custGeom>
              <a:avLst/>
              <a:gdLst>
                <a:gd name="connsiteX0" fmla="*/ 0 w 2160180"/>
                <a:gd name="connsiteY0" fmla="*/ 1079971 h 2159942"/>
                <a:gd name="connsiteX1" fmla="*/ 1080090 w 2160180"/>
                <a:gd name="connsiteY1" fmla="*/ 0 h 2159942"/>
                <a:gd name="connsiteX2" fmla="*/ 2160180 w 2160180"/>
                <a:gd name="connsiteY2" fmla="*/ 1079971 h 2159942"/>
                <a:gd name="connsiteX3" fmla="*/ 1080090 w 2160180"/>
                <a:gd name="connsiteY3" fmla="*/ 2159942 h 2159942"/>
                <a:gd name="connsiteX4" fmla="*/ 0 w 2160180"/>
                <a:gd name="connsiteY4" fmla="*/ 1079971 h 2159942"/>
                <a:gd name="connsiteX0" fmla="*/ 1080090 w 2160180"/>
                <a:gd name="connsiteY0" fmla="*/ 2159942 h 2251382"/>
                <a:gd name="connsiteX1" fmla="*/ 0 w 2160180"/>
                <a:gd name="connsiteY1" fmla="*/ 1079971 h 2251382"/>
                <a:gd name="connsiteX2" fmla="*/ 1080090 w 2160180"/>
                <a:gd name="connsiteY2" fmla="*/ 0 h 2251382"/>
                <a:gd name="connsiteX3" fmla="*/ 2160180 w 2160180"/>
                <a:gd name="connsiteY3" fmla="*/ 1079971 h 2251382"/>
                <a:gd name="connsiteX4" fmla="*/ 1171530 w 2160180"/>
                <a:gd name="connsiteY4" fmla="*/ 2251382 h 2251382"/>
                <a:gd name="connsiteX0" fmla="*/ 1080090 w 2160180"/>
                <a:gd name="connsiteY0" fmla="*/ 2159942 h 2159942"/>
                <a:gd name="connsiteX1" fmla="*/ 0 w 2160180"/>
                <a:gd name="connsiteY1" fmla="*/ 1079971 h 2159942"/>
                <a:gd name="connsiteX2" fmla="*/ 1080090 w 2160180"/>
                <a:gd name="connsiteY2" fmla="*/ 0 h 2159942"/>
                <a:gd name="connsiteX3" fmla="*/ 2160180 w 2160180"/>
                <a:gd name="connsiteY3" fmla="*/ 1079971 h 2159942"/>
                <a:gd name="connsiteX0" fmla="*/ 0 w 2160180"/>
                <a:gd name="connsiteY0" fmla="*/ 1079971 h 1079971"/>
                <a:gd name="connsiteX1" fmla="*/ 1080090 w 2160180"/>
                <a:gd name="connsiteY1" fmla="*/ 0 h 1079971"/>
                <a:gd name="connsiteX2" fmla="*/ 2160180 w 2160180"/>
                <a:gd name="connsiteY2" fmla="*/ 1079971 h 10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0180" h="1079971">
                  <a:moveTo>
                    <a:pt x="0" y="1079971"/>
                  </a:moveTo>
                  <a:cubicBezTo>
                    <a:pt x="0" y="483519"/>
                    <a:pt x="483573" y="0"/>
                    <a:pt x="1080090" y="0"/>
                  </a:cubicBezTo>
                  <a:cubicBezTo>
                    <a:pt x="1676607" y="0"/>
                    <a:pt x="2160180" y="483519"/>
                    <a:pt x="2160180" y="1079971"/>
                  </a:cubicBezTo>
                </a:path>
              </a:pathLst>
            </a:custGeom>
            <a:noFill/>
            <a:ln w="76200" cap="flat" cmpd="sng" algn="ctr">
              <a:solidFill>
                <a:srgbClr val="DCDEE0">
                  <a:lumMod val="9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Ellipse 43">
              <a:extLst>
                <a:ext uri="{FF2B5EF4-FFF2-40B4-BE49-F238E27FC236}">
                  <a16:creationId xmlns:a16="http://schemas.microsoft.com/office/drawing/2014/main" id="{4CFEC771-56A0-1ACA-DD3A-95CB27131FCA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108982" y="2294565"/>
              <a:ext cx="990083" cy="989973"/>
            </a:xfrm>
            <a:custGeom>
              <a:avLst/>
              <a:gdLst>
                <a:gd name="connsiteX0" fmla="*/ 0 w 2160180"/>
                <a:gd name="connsiteY0" fmla="*/ 1079971 h 2159942"/>
                <a:gd name="connsiteX1" fmla="*/ 1080090 w 2160180"/>
                <a:gd name="connsiteY1" fmla="*/ 0 h 2159942"/>
                <a:gd name="connsiteX2" fmla="*/ 2160180 w 2160180"/>
                <a:gd name="connsiteY2" fmla="*/ 1079971 h 2159942"/>
                <a:gd name="connsiteX3" fmla="*/ 1080090 w 2160180"/>
                <a:gd name="connsiteY3" fmla="*/ 2159942 h 2159942"/>
                <a:gd name="connsiteX4" fmla="*/ 0 w 2160180"/>
                <a:gd name="connsiteY4" fmla="*/ 1079971 h 2159942"/>
                <a:gd name="connsiteX0" fmla="*/ 1080090 w 2160180"/>
                <a:gd name="connsiteY0" fmla="*/ 2159942 h 2251382"/>
                <a:gd name="connsiteX1" fmla="*/ 0 w 2160180"/>
                <a:gd name="connsiteY1" fmla="*/ 1079971 h 2251382"/>
                <a:gd name="connsiteX2" fmla="*/ 1080090 w 2160180"/>
                <a:gd name="connsiteY2" fmla="*/ 0 h 2251382"/>
                <a:gd name="connsiteX3" fmla="*/ 2160180 w 2160180"/>
                <a:gd name="connsiteY3" fmla="*/ 1079971 h 2251382"/>
                <a:gd name="connsiteX4" fmla="*/ 1171530 w 2160180"/>
                <a:gd name="connsiteY4" fmla="*/ 2251382 h 2251382"/>
                <a:gd name="connsiteX0" fmla="*/ 1080090 w 2160180"/>
                <a:gd name="connsiteY0" fmla="*/ 2159942 h 2159942"/>
                <a:gd name="connsiteX1" fmla="*/ 0 w 2160180"/>
                <a:gd name="connsiteY1" fmla="*/ 1079971 h 2159942"/>
                <a:gd name="connsiteX2" fmla="*/ 1080090 w 2160180"/>
                <a:gd name="connsiteY2" fmla="*/ 0 h 2159942"/>
                <a:gd name="connsiteX3" fmla="*/ 2160180 w 2160180"/>
                <a:gd name="connsiteY3" fmla="*/ 1079971 h 2159942"/>
                <a:gd name="connsiteX0" fmla="*/ 0 w 2160180"/>
                <a:gd name="connsiteY0" fmla="*/ 1079971 h 1079971"/>
                <a:gd name="connsiteX1" fmla="*/ 1080090 w 2160180"/>
                <a:gd name="connsiteY1" fmla="*/ 0 h 1079971"/>
                <a:gd name="connsiteX2" fmla="*/ 2160180 w 2160180"/>
                <a:gd name="connsiteY2" fmla="*/ 1079971 h 1079971"/>
                <a:gd name="connsiteX0" fmla="*/ 0 w 1080091"/>
                <a:gd name="connsiteY0" fmla="*/ 1079971 h 1079971"/>
                <a:gd name="connsiteX1" fmla="*/ 1080090 w 1080091"/>
                <a:gd name="connsiteY1" fmla="*/ 0 h 1079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0091" h="1079971">
                  <a:moveTo>
                    <a:pt x="0" y="1079971"/>
                  </a:moveTo>
                  <a:cubicBezTo>
                    <a:pt x="0" y="483519"/>
                    <a:pt x="483573" y="0"/>
                    <a:pt x="1080090" y="0"/>
                  </a:cubicBezTo>
                </a:path>
              </a:pathLst>
            </a:custGeom>
            <a:noFill/>
            <a:ln w="76200" cap="sq" cmpd="sng" algn="ctr">
              <a:solidFill>
                <a:srgbClr val="DCDEE0">
                  <a:lumMod val="9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2" name="Textfeld 58">
            <a:extLst>
              <a:ext uri="{FF2B5EF4-FFF2-40B4-BE49-F238E27FC236}">
                <a16:creationId xmlns:a16="http://schemas.microsoft.com/office/drawing/2014/main" id="{EBEB2DC5-51CB-6DA3-F4AD-718939D93EF9}"/>
              </a:ext>
            </a:extLst>
          </p:cNvPr>
          <p:cNvSpPr txBox="1">
            <a:spLocks/>
          </p:cNvSpPr>
          <p:nvPr/>
        </p:nvSpPr>
        <p:spPr bwMode="gray">
          <a:xfrm flipH="1">
            <a:off x="2127737" y="4167647"/>
            <a:ext cx="1130218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685800">
              <a:buClrTx/>
              <a:defRPr/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42EFBFE1-0536-05EF-F118-DB14753E94B6}"/>
              </a:ext>
            </a:extLst>
          </p:cNvPr>
          <p:cNvGrpSpPr/>
          <p:nvPr/>
        </p:nvGrpSpPr>
        <p:grpSpPr>
          <a:xfrm>
            <a:off x="2238185" y="3834781"/>
            <a:ext cx="879463" cy="868961"/>
            <a:chOff x="2238185" y="3834781"/>
            <a:chExt cx="879463" cy="868961"/>
          </a:xfrm>
        </p:grpSpPr>
        <p:sp>
          <p:nvSpPr>
            <p:cNvPr id="105" name="Ovale 104">
              <a:extLst>
                <a:ext uri="{FF2B5EF4-FFF2-40B4-BE49-F238E27FC236}">
                  <a16:creationId xmlns:a16="http://schemas.microsoft.com/office/drawing/2014/main" id="{67BE4F0F-3BD3-9219-EFAE-A41A65DFC0CC}"/>
                </a:ext>
              </a:extLst>
            </p:cNvPr>
            <p:cNvSpPr/>
            <p:nvPr/>
          </p:nvSpPr>
          <p:spPr>
            <a:xfrm>
              <a:off x="2238185" y="3834781"/>
              <a:ext cx="879463" cy="86896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978B2CBE-F59F-7C18-CB83-D2159B87990A}"/>
                </a:ext>
              </a:extLst>
            </p:cNvPr>
            <p:cNvSpPr txBox="1"/>
            <p:nvPr/>
          </p:nvSpPr>
          <p:spPr>
            <a:xfrm>
              <a:off x="2251852" y="4041497"/>
              <a:ext cx="8372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QoS</a:t>
              </a: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FBDD3164-A65B-FBF3-6AE8-45A8149812BB}"/>
              </a:ext>
            </a:extLst>
          </p:cNvPr>
          <p:cNvGrpSpPr/>
          <p:nvPr/>
        </p:nvGrpSpPr>
        <p:grpSpPr>
          <a:xfrm>
            <a:off x="2171580" y="2725841"/>
            <a:ext cx="1083975" cy="868961"/>
            <a:chOff x="2171580" y="2725841"/>
            <a:chExt cx="1083975" cy="868961"/>
          </a:xfrm>
        </p:grpSpPr>
        <p:sp>
          <p:nvSpPr>
            <p:cNvPr id="107" name="Ovale 106">
              <a:extLst>
                <a:ext uri="{FF2B5EF4-FFF2-40B4-BE49-F238E27FC236}">
                  <a16:creationId xmlns:a16="http://schemas.microsoft.com/office/drawing/2014/main" id="{58DF0B61-9405-6D41-DA78-868AE1F75BD0}"/>
                </a:ext>
              </a:extLst>
            </p:cNvPr>
            <p:cNvSpPr/>
            <p:nvPr/>
          </p:nvSpPr>
          <p:spPr>
            <a:xfrm>
              <a:off x="2252960" y="2725841"/>
              <a:ext cx="879463" cy="868961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F7F60CDC-4224-60C3-9E54-9096CE624440}"/>
                </a:ext>
              </a:extLst>
            </p:cNvPr>
            <p:cNvSpPr txBox="1"/>
            <p:nvPr/>
          </p:nvSpPr>
          <p:spPr>
            <a:xfrm>
              <a:off x="2171580" y="2815272"/>
              <a:ext cx="108397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New </a:t>
              </a:r>
            </a:p>
            <a:p>
              <a:pPr algn="ctr"/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VLAN</a:t>
              </a:r>
            </a:p>
            <a:p>
              <a:pPr algn="ctr"/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TAG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613C21EE-9201-7748-F364-0249110931CF}"/>
              </a:ext>
            </a:extLst>
          </p:cNvPr>
          <p:cNvGrpSpPr/>
          <p:nvPr/>
        </p:nvGrpSpPr>
        <p:grpSpPr>
          <a:xfrm>
            <a:off x="3356636" y="2735197"/>
            <a:ext cx="932671" cy="868961"/>
            <a:chOff x="3356636" y="2735197"/>
            <a:chExt cx="932671" cy="868961"/>
          </a:xfrm>
        </p:grpSpPr>
        <p:sp>
          <p:nvSpPr>
            <p:cNvPr id="109" name="Ovale 108">
              <a:extLst>
                <a:ext uri="{FF2B5EF4-FFF2-40B4-BE49-F238E27FC236}">
                  <a16:creationId xmlns:a16="http://schemas.microsoft.com/office/drawing/2014/main" id="{9919422A-1052-2842-A14D-FDB1737B6B20}"/>
                </a:ext>
              </a:extLst>
            </p:cNvPr>
            <p:cNvSpPr/>
            <p:nvPr/>
          </p:nvSpPr>
          <p:spPr>
            <a:xfrm>
              <a:off x="3371617" y="2735197"/>
              <a:ext cx="879463" cy="868961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157C365D-1E46-54B2-5D25-FA57392F3952}"/>
                </a:ext>
              </a:extLst>
            </p:cNvPr>
            <p:cNvSpPr txBox="1"/>
            <p:nvPr/>
          </p:nvSpPr>
          <p:spPr>
            <a:xfrm>
              <a:off x="3356636" y="2887665"/>
              <a:ext cx="93267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Easy </a:t>
              </a:r>
            </a:p>
            <a:p>
              <a:pPr algn="ctr"/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config</a:t>
              </a:r>
            </a:p>
          </p:txBody>
        </p: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3456FFEB-906D-91D8-C5A6-12DA5E79F703}"/>
              </a:ext>
            </a:extLst>
          </p:cNvPr>
          <p:cNvGrpSpPr/>
          <p:nvPr/>
        </p:nvGrpSpPr>
        <p:grpSpPr>
          <a:xfrm>
            <a:off x="3339249" y="1582591"/>
            <a:ext cx="994447" cy="868961"/>
            <a:chOff x="3339249" y="1582591"/>
            <a:chExt cx="994447" cy="868961"/>
          </a:xfrm>
        </p:grpSpPr>
        <p:sp>
          <p:nvSpPr>
            <p:cNvPr id="103" name="Ovale 102">
              <a:extLst>
                <a:ext uri="{FF2B5EF4-FFF2-40B4-BE49-F238E27FC236}">
                  <a16:creationId xmlns:a16="http://schemas.microsoft.com/office/drawing/2014/main" id="{F10BE0B1-14C2-B1D0-E3D1-787665A44D32}"/>
                </a:ext>
              </a:extLst>
            </p:cNvPr>
            <p:cNvSpPr/>
            <p:nvPr/>
          </p:nvSpPr>
          <p:spPr>
            <a:xfrm>
              <a:off x="3383148" y="1582591"/>
              <a:ext cx="879463" cy="868961"/>
            </a:xfrm>
            <a:prstGeom prst="ellipse">
              <a:avLst/>
            </a:prstGeom>
            <a:solidFill>
              <a:schemeClr val="bg1">
                <a:alpha val="15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98" name="CasellaDiTesto 97">
              <a:extLst>
                <a:ext uri="{FF2B5EF4-FFF2-40B4-BE49-F238E27FC236}">
                  <a16:creationId xmlns:a16="http://schemas.microsoft.com/office/drawing/2014/main" id="{5CEA13BC-09EC-7F95-C174-B8BD93CF6593}"/>
                </a:ext>
              </a:extLst>
            </p:cNvPr>
            <p:cNvSpPr txBox="1"/>
            <p:nvPr/>
          </p:nvSpPr>
          <p:spPr>
            <a:xfrm>
              <a:off x="3339249" y="1727399"/>
              <a:ext cx="9944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New Chipset</a:t>
              </a:r>
            </a:p>
          </p:txBody>
        </p:sp>
      </p:grpSp>
      <p:pic>
        <p:nvPicPr>
          <p:cNvPr id="111" name="Immagine 110" descr="OpNet. A WindTre Company.">
            <a:extLst>
              <a:ext uri="{FF2B5EF4-FFF2-40B4-BE49-F238E27FC236}">
                <a16:creationId xmlns:a16="http://schemas.microsoft.com/office/drawing/2014/main" id="{3F85BBAC-A117-9B90-8254-BD24531D8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061" y="224695"/>
            <a:ext cx="1118350" cy="353348"/>
          </a:xfrm>
          <a:prstGeom prst="rect">
            <a:avLst/>
          </a:prstGeom>
        </p:spPr>
      </p:pic>
      <p:grpSp>
        <p:nvGrpSpPr>
          <p:cNvPr id="112" name="Gruppo 111">
            <a:extLst>
              <a:ext uri="{FF2B5EF4-FFF2-40B4-BE49-F238E27FC236}">
                <a16:creationId xmlns:a16="http://schemas.microsoft.com/office/drawing/2014/main" id="{0AC1B91E-0870-4267-DCED-4D7244B09504}"/>
              </a:ext>
            </a:extLst>
          </p:cNvPr>
          <p:cNvGrpSpPr/>
          <p:nvPr/>
        </p:nvGrpSpPr>
        <p:grpSpPr>
          <a:xfrm>
            <a:off x="8376412" y="4424154"/>
            <a:ext cx="883997" cy="414564"/>
            <a:chOff x="5819701" y="251734"/>
            <a:chExt cx="883997" cy="414564"/>
          </a:xfrm>
        </p:grpSpPr>
        <p:pic>
          <p:nvPicPr>
            <p:cNvPr id="113" name="Immagine 112">
              <a:extLst>
                <a:ext uri="{FF2B5EF4-FFF2-40B4-BE49-F238E27FC236}">
                  <a16:creationId xmlns:a16="http://schemas.microsoft.com/office/drawing/2014/main" id="{C3CDA34F-7243-8B22-08AF-E0DDDE8FB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19701" y="251734"/>
              <a:ext cx="883997" cy="414564"/>
            </a:xfrm>
            <a:prstGeom prst="rect">
              <a:avLst/>
            </a:prstGeom>
          </p:spPr>
        </p:pic>
        <p:sp>
          <p:nvSpPr>
            <p:cNvPr id="114" name="CasellaDiTesto 113">
              <a:extLst>
                <a:ext uri="{FF2B5EF4-FFF2-40B4-BE49-F238E27FC236}">
                  <a16:creationId xmlns:a16="http://schemas.microsoft.com/office/drawing/2014/main" id="{7E099BA1-D6E1-6D02-F5B0-113A37576E5D}"/>
                </a:ext>
              </a:extLst>
            </p:cNvPr>
            <p:cNvSpPr txBox="1"/>
            <p:nvPr/>
          </p:nvSpPr>
          <p:spPr>
            <a:xfrm>
              <a:off x="5866990" y="351294"/>
              <a:ext cx="394709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8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577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cell data - do not delete" hidden="1">
            <a:extLst>
              <a:ext uri="{FF2B5EF4-FFF2-40B4-BE49-F238E27FC236}">
                <a16:creationId xmlns:a16="http://schemas.microsoft.com/office/drawing/2014/main" id="{08DDFCF9-2AA1-B864-F425-829E82BE5FB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88381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cell" r:id="rId4" imgW="473" imgH="473" progId="TCLayout.ActiveDocument.1">
                  <p:embed/>
                </p:oleObj>
              </mc:Choice>
              <mc:Fallback>
                <p:oleObj name="Diapositiva thinkcell" r:id="rId4" imgW="473" imgH="473" progId="TCLayout.ActiveDocument.1">
                  <p:embed/>
                  <p:pic>
                    <p:nvPicPr>
                      <p:cNvPr id="3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08DDFCF9-2AA1-B864-F425-829E82BE5F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" name="Immagine 62">
            <a:extLst>
              <a:ext uri="{FF2B5EF4-FFF2-40B4-BE49-F238E27FC236}">
                <a16:creationId xmlns:a16="http://schemas.microsoft.com/office/drawing/2014/main" id="{98D0A3E3-FBFA-2716-BF24-33C575C524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46000"/>
          </a:blip>
          <a:srcRect t="33873"/>
          <a:stretch>
            <a:fillRect/>
          </a:stretch>
        </p:blipFill>
        <p:spPr>
          <a:xfrm>
            <a:off x="-6927" y="1406236"/>
            <a:ext cx="9267753" cy="2052157"/>
          </a:xfrm>
          <a:prstGeom prst="rect">
            <a:avLst/>
          </a:prstGeom>
        </p:spPr>
      </p:pic>
      <p:sp>
        <p:nvSpPr>
          <p:cNvPr id="58" name="Rettangolo 57">
            <a:extLst>
              <a:ext uri="{FF2B5EF4-FFF2-40B4-BE49-F238E27FC236}">
                <a16:creationId xmlns:a16="http://schemas.microsoft.com/office/drawing/2014/main" id="{8F31EBCD-B0E0-5E16-24A8-794CB4D7723E}"/>
              </a:ext>
            </a:extLst>
          </p:cNvPr>
          <p:cNvSpPr/>
          <p:nvPr/>
        </p:nvSpPr>
        <p:spPr>
          <a:xfrm>
            <a:off x="701699" y="3414461"/>
            <a:ext cx="5530846" cy="188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dirty="0"/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A63C44B5-48B9-EC8A-DD2F-CC3C846F534E}"/>
              </a:ext>
            </a:extLst>
          </p:cNvPr>
          <p:cNvSpPr/>
          <p:nvPr/>
        </p:nvSpPr>
        <p:spPr>
          <a:xfrm>
            <a:off x="0" y="124140"/>
            <a:ext cx="3052583" cy="6383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55D89C81-2EB2-6789-FEB6-FB3E4304F4A1}"/>
              </a:ext>
            </a:extLst>
          </p:cNvPr>
          <p:cNvSpPr/>
          <p:nvPr/>
        </p:nvSpPr>
        <p:spPr>
          <a:xfrm>
            <a:off x="701700" y="3185291"/>
            <a:ext cx="5530846" cy="169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dirty="0"/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8E38D3DA-B292-1655-1603-51F48E9D27B2}"/>
              </a:ext>
            </a:extLst>
          </p:cNvPr>
          <p:cNvGrpSpPr/>
          <p:nvPr/>
        </p:nvGrpSpPr>
        <p:grpSpPr>
          <a:xfrm>
            <a:off x="662981" y="1079775"/>
            <a:ext cx="7912913" cy="680447"/>
            <a:chOff x="466098" y="1088130"/>
            <a:chExt cx="7912913" cy="961451"/>
          </a:xfrm>
        </p:grpSpPr>
        <p:sp>
          <p:nvSpPr>
            <p:cNvPr id="5" name="Rettangolo con angoli arrotondati 4">
              <a:extLst>
                <a:ext uri="{FF2B5EF4-FFF2-40B4-BE49-F238E27FC236}">
                  <a16:creationId xmlns:a16="http://schemas.microsoft.com/office/drawing/2014/main" id="{4362C870-3A8A-F07F-389D-7386E0DBFE71}"/>
                </a:ext>
              </a:extLst>
            </p:cNvPr>
            <p:cNvSpPr/>
            <p:nvPr/>
          </p:nvSpPr>
          <p:spPr>
            <a:xfrm>
              <a:off x="504816" y="1088130"/>
              <a:ext cx="7850605" cy="961451"/>
            </a:xfrm>
            <a:prstGeom prst="roundRect">
              <a:avLst/>
            </a:prstGeom>
            <a:solidFill>
              <a:srgbClr val="FF6A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D46E8A34-2AB0-7396-F116-CBEA3805547D}"/>
                </a:ext>
              </a:extLst>
            </p:cNvPr>
            <p:cNvSpPr/>
            <p:nvPr/>
          </p:nvSpPr>
          <p:spPr>
            <a:xfrm>
              <a:off x="1349892" y="1160821"/>
              <a:ext cx="6496336" cy="821082"/>
            </a:xfrm>
            <a:prstGeom prst="round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id="{261E6903-045A-3129-C6D0-1114572BA866}"/>
                </a:ext>
              </a:extLst>
            </p:cNvPr>
            <p:cNvSpPr/>
            <p:nvPr/>
          </p:nvSpPr>
          <p:spPr>
            <a:xfrm>
              <a:off x="2341064" y="1218830"/>
              <a:ext cx="5414210" cy="699335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365A0613-9521-EB90-B5CE-E4483FB479D4}"/>
                </a:ext>
              </a:extLst>
            </p:cNvPr>
            <p:cNvSpPr/>
            <p:nvPr/>
          </p:nvSpPr>
          <p:spPr>
            <a:xfrm>
              <a:off x="3606949" y="1337714"/>
              <a:ext cx="1442295" cy="496302"/>
            </a:xfrm>
            <a:prstGeom prst="roundRect">
              <a:avLst/>
            </a:pr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3611F61F-3DD3-9858-D68B-9DB323EE3F73}"/>
                </a:ext>
              </a:extLst>
            </p:cNvPr>
            <p:cNvSpPr/>
            <p:nvPr/>
          </p:nvSpPr>
          <p:spPr>
            <a:xfrm>
              <a:off x="5142346" y="1338429"/>
              <a:ext cx="2530928" cy="497019"/>
            </a:xfrm>
            <a:prstGeom prst="roundRect">
              <a:avLst/>
            </a:prstGeom>
            <a:solidFill>
              <a:srgbClr val="34A0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t-IT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DC521556-35B5-542D-E04C-6B3D283F1350}"/>
                </a:ext>
              </a:extLst>
            </p:cNvPr>
            <p:cNvSpPr txBox="1"/>
            <p:nvPr/>
          </p:nvSpPr>
          <p:spPr>
            <a:xfrm>
              <a:off x="466098" y="1418540"/>
              <a:ext cx="991968" cy="3261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05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MAC Header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367956F1-67D9-6CD3-C159-89E3DDAE30CA}"/>
                </a:ext>
              </a:extLst>
            </p:cNvPr>
            <p:cNvSpPr txBox="1"/>
            <p:nvPr/>
          </p:nvSpPr>
          <p:spPr>
            <a:xfrm>
              <a:off x="1423304" y="1428490"/>
              <a:ext cx="882628" cy="3261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05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IP Header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9A7F4D2B-DAAA-6D1F-C6C5-E8C5E56F8082}"/>
                </a:ext>
              </a:extLst>
            </p:cNvPr>
            <p:cNvSpPr txBox="1"/>
            <p:nvPr/>
          </p:nvSpPr>
          <p:spPr>
            <a:xfrm>
              <a:off x="2497560" y="1419394"/>
              <a:ext cx="923093" cy="3261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05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UDP Header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708537B6-AA3B-1C80-F7A6-64E9D82CFDB9}"/>
                </a:ext>
              </a:extLst>
            </p:cNvPr>
            <p:cNvSpPr txBox="1"/>
            <p:nvPr/>
          </p:nvSpPr>
          <p:spPr>
            <a:xfrm>
              <a:off x="3715789" y="1449641"/>
              <a:ext cx="1198350" cy="3261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05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VXLAN  Header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CEB5F839-B572-B70F-A0A0-2DBA8C0242DF}"/>
                </a:ext>
              </a:extLst>
            </p:cNvPr>
            <p:cNvSpPr txBox="1"/>
            <p:nvPr/>
          </p:nvSpPr>
          <p:spPr>
            <a:xfrm>
              <a:off x="5447358" y="1419394"/>
              <a:ext cx="1939939" cy="3587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200" b="1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Original Layer 2 Frame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DBFD4F97-0CB2-9768-0889-BE5A4EBA2D3A}"/>
                </a:ext>
              </a:extLst>
            </p:cNvPr>
            <p:cNvSpPr txBox="1"/>
            <p:nvPr/>
          </p:nvSpPr>
          <p:spPr>
            <a:xfrm>
              <a:off x="7758964" y="1450740"/>
              <a:ext cx="620047" cy="3587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2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FCS</a:t>
              </a:r>
            </a:p>
          </p:txBody>
        </p:sp>
      </p:grpSp>
      <p:graphicFrame>
        <p:nvGraphicFramePr>
          <p:cNvPr id="27" name="Tabella 26">
            <a:extLst>
              <a:ext uri="{FF2B5EF4-FFF2-40B4-BE49-F238E27FC236}">
                <a16:creationId xmlns:a16="http://schemas.microsoft.com/office/drawing/2014/main" id="{C3C316D3-22A6-6A20-068C-9FA6988FB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54289"/>
              </p:ext>
            </p:extLst>
          </p:nvPr>
        </p:nvGraphicFramePr>
        <p:xfrm>
          <a:off x="1088936" y="1965310"/>
          <a:ext cx="1214142" cy="1162052"/>
        </p:xfrm>
        <a:graphic>
          <a:graphicData uri="http://schemas.openxmlformats.org/drawingml/2006/table">
            <a:tbl>
              <a:tblPr firstRow="1" bandRow="1"/>
              <a:tblGrid>
                <a:gridCol w="1214142">
                  <a:extLst>
                    <a:ext uri="{9D8B030D-6E8A-4147-A177-3AD203B41FA5}">
                      <a16:colId xmlns:a16="http://schemas.microsoft.com/office/drawing/2014/main" val="2103782805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9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Destination MAC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496380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9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Source MAC 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9678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9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VLAN Type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894346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9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VLAN ID TAG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27947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9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EtherType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730664"/>
                  </a:ext>
                </a:extLst>
              </a:tr>
            </a:tbl>
          </a:graphicData>
        </a:graphic>
      </p:graphicFrame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FDA3B0B7-5BF7-1E31-3C8A-53BD113D8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875076"/>
              </p:ext>
            </p:extLst>
          </p:nvPr>
        </p:nvGraphicFramePr>
        <p:xfrm>
          <a:off x="2403394" y="1965310"/>
          <a:ext cx="1214142" cy="1162052"/>
        </p:xfrm>
        <a:graphic>
          <a:graphicData uri="http://schemas.openxmlformats.org/drawingml/2006/table">
            <a:tbl>
              <a:tblPr firstRow="1" bandRow="1"/>
              <a:tblGrid>
                <a:gridCol w="1214142">
                  <a:extLst>
                    <a:ext uri="{9D8B030D-6E8A-4147-A177-3AD203B41FA5}">
                      <a16:colId xmlns:a16="http://schemas.microsoft.com/office/drawing/2014/main" val="2103782805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it-IT" sz="9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IP Heasr Misc Data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496380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Protocol 0x11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9678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Header Checksum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894346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Outer Source IP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27947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Outer Destination IP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730664"/>
                  </a:ext>
                </a:extLst>
              </a:tr>
            </a:tbl>
          </a:graphicData>
        </a:graphic>
      </p:graphicFrame>
      <p:graphicFrame>
        <p:nvGraphicFramePr>
          <p:cNvPr id="29" name="Tabella 28">
            <a:extLst>
              <a:ext uri="{FF2B5EF4-FFF2-40B4-BE49-F238E27FC236}">
                <a16:creationId xmlns:a16="http://schemas.microsoft.com/office/drawing/2014/main" id="{27A805FD-AE25-8A24-7125-91FB0C746D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687339"/>
              </p:ext>
            </p:extLst>
          </p:nvPr>
        </p:nvGraphicFramePr>
        <p:xfrm>
          <a:off x="3709594" y="1965310"/>
          <a:ext cx="1214142" cy="1038226"/>
        </p:xfrm>
        <a:graphic>
          <a:graphicData uri="http://schemas.openxmlformats.org/drawingml/2006/table">
            <a:tbl>
              <a:tblPr firstRow="1" bandRow="1"/>
              <a:tblGrid>
                <a:gridCol w="1214142">
                  <a:extLst>
                    <a:ext uri="{9D8B030D-6E8A-4147-A177-3AD203B41FA5}">
                      <a16:colId xmlns:a16="http://schemas.microsoft.com/office/drawing/2014/main" val="2103782805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UDP source port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496380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VXLAN Destination Port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9678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UDP Length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894346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9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UDP Checksum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27947"/>
                  </a:ext>
                </a:extLst>
              </a:tr>
            </a:tbl>
          </a:graphicData>
        </a:graphic>
      </p:graphicFrame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7E893442-F753-181E-AD7D-C2596DB9C1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84929"/>
              </p:ext>
            </p:extLst>
          </p:nvPr>
        </p:nvGraphicFramePr>
        <p:xfrm>
          <a:off x="5023963" y="1965310"/>
          <a:ext cx="1208583" cy="925632"/>
        </p:xfrm>
        <a:graphic>
          <a:graphicData uri="http://schemas.openxmlformats.org/drawingml/2006/table">
            <a:tbl>
              <a:tblPr firstRow="1" bandRow="1"/>
              <a:tblGrid>
                <a:gridCol w="1208583">
                  <a:extLst>
                    <a:ext uri="{9D8B030D-6E8A-4147-A177-3AD203B41FA5}">
                      <a16:colId xmlns:a16="http://schemas.microsoft.com/office/drawing/2014/main" val="2103782805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10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VXLAN Flags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496380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Reserved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9678"/>
                  </a:ext>
                </a:extLst>
              </a:tr>
              <a:tr h="233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VNID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894346"/>
                  </a:ext>
                </a:extLst>
              </a:tr>
              <a:tr h="230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it-IT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Reserved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27947"/>
                  </a:ext>
                </a:extLst>
              </a:tr>
            </a:tbl>
          </a:graphicData>
        </a:graphic>
      </p:graphicFrame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77E5A14F-47A6-2895-853D-C955A11E29DE}"/>
              </a:ext>
            </a:extLst>
          </p:cNvPr>
          <p:cNvSpPr/>
          <p:nvPr/>
        </p:nvSpPr>
        <p:spPr>
          <a:xfrm>
            <a:off x="6289994" y="1959238"/>
            <a:ext cx="1963366" cy="497019"/>
          </a:xfrm>
          <a:prstGeom prst="roundRect">
            <a:avLst/>
          </a:prstGeom>
          <a:solidFill>
            <a:srgbClr val="34A0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 defTabSz="685800">
              <a:buClrTx/>
              <a:defRPr/>
            </a:pPr>
            <a:r>
              <a:rPr lang="it-IT" sz="1050" dirty="0">
                <a:solidFill>
                  <a:srgbClr val="FFFFFF"/>
                </a:solidFill>
                <a:ea typeface="+mn-ea"/>
                <a:cs typeface="+mn-cs"/>
              </a:rPr>
              <a:t>MAC | IP | TCP/UDP | Payload</a:t>
            </a:r>
          </a:p>
        </p:txBody>
      </p:sp>
      <p:sp>
        <p:nvSpPr>
          <p:cNvPr id="32" name="Freccia a sinistra 31">
            <a:extLst>
              <a:ext uri="{FF2B5EF4-FFF2-40B4-BE49-F238E27FC236}">
                <a16:creationId xmlns:a16="http://schemas.microsoft.com/office/drawing/2014/main" id="{60EA530D-8D5B-9544-1370-D0B586601951}"/>
              </a:ext>
            </a:extLst>
          </p:cNvPr>
          <p:cNvSpPr/>
          <p:nvPr/>
        </p:nvSpPr>
        <p:spPr>
          <a:xfrm rot="16200000">
            <a:off x="4912018" y="1627980"/>
            <a:ext cx="347503" cy="172153"/>
          </a:xfrm>
          <a:prstGeom prst="leftArrow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Freccia a sinistra 33">
            <a:extLst>
              <a:ext uri="{FF2B5EF4-FFF2-40B4-BE49-F238E27FC236}">
                <a16:creationId xmlns:a16="http://schemas.microsoft.com/office/drawing/2014/main" id="{9D293765-6B3F-D0BD-D12B-0FF7454F9EB0}"/>
              </a:ext>
            </a:extLst>
          </p:cNvPr>
          <p:cNvSpPr/>
          <p:nvPr/>
        </p:nvSpPr>
        <p:spPr>
          <a:xfrm rot="16200000">
            <a:off x="3595595" y="1697978"/>
            <a:ext cx="287193" cy="156503"/>
          </a:xfrm>
          <a:prstGeom prst="leftArrow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reccia a sinistra 34">
            <a:extLst>
              <a:ext uri="{FF2B5EF4-FFF2-40B4-BE49-F238E27FC236}">
                <a16:creationId xmlns:a16="http://schemas.microsoft.com/office/drawing/2014/main" id="{E79C5BAE-05D9-36FF-1D37-30AFB5C52187}"/>
              </a:ext>
            </a:extLst>
          </p:cNvPr>
          <p:cNvSpPr/>
          <p:nvPr/>
        </p:nvSpPr>
        <p:spPr>
          <a:xfrm rot="16200000">
            <a:off x="2316812" y="1748162"/>
            <a:ext cx="261085" cy="156503"/>
          </a:xfrm>
          <a:prstGeom prst="left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Freccia a sinistra 35">
            <a:extLst>
              <a:ext uri="{FF2B5EF4-FFF2-40B4-BE49-F238E27FC236}">
                <a16:creationId xmlns:a16="http://schemas.microsoft.com/office/drawing/2014/main" id="{FB505F65-2DB1-3BD0-95F1-22E2E955F89E}"/>
              </a:ext>
            </a:extLst>
          </p:cNvPr>
          <p:cNvSpPr/>
          <p:nvPr/>
        </p:nvSpPr>
        <p:spPr>
          <a:xfrm rot="16200000">
            <a:off x="1023469" y="1783150"/>
            <a:ext cx="215773" cy="156503"/>
          </a:xfrm>
          <a:prstGeom prst="leftArrow">
            <a:avLst/>
          </a:prstGeom>
          <a:solidFill>
            <a:srgbClr val="FF6A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Freccia a sinistra 36">
            <a:extLst>
              <a:ext uri="{FF2B5EF4-FFF2-40B4-BE49-F238E27FC236}">
                <a16:creationId xmlns:a16="http://schemas.microsoft.com/office/drawing/2014/main" id="{1D9D2881-3AE9-625B-CDAE-3381E79BA046}"/>
              </a:ext>
            </a:extLst>
          </p:cNvPr>
          <p:cNvSpPr/>
          <p:nvPr/>
        </p:nvSpPr>
        <p:spPr>
          <a:xfrm rot="16200000">
            <a:off x="6202319" y="1636153"/>
            <a:ext cx="347503" cy="172153"/>
          </a:xfrm>
          <a:prstGeom prst="leftArrow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637A862-EC35-A137-3AC0-A17EDF00ED93}"/>
              </a:ext>
            </a:extLst>
          </p:cNvPr>
          <p:cNvSpPr txBox="1"/>
          <p:nvPr/>
        </p:nvSpPr>
        <p:spPr>
          <a:xfrm>
            <a:off x="1426484" y="3162254"/>
            <a:ext cx="1249974" cy="22313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Bytes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24A9EF4-6889-0D0D-2F00-F3F40B31D55B}"/>
              </a:ext>
            </a:extLst>
          </p:cNvPr>
          <p:cNvSpPr txBox="1"/>
          <p:nvPr/>
        </p:nvSpPr>
        <p:spPr>
          <a:xfrm>
            <a:off x="2742483" y="3149986"/>
            <a:ext cx="1214143" cy="22313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Bytes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C828386E-BBE4-5300-07B5-4C84CA23C091}"/>
              </a:ext>
            </a:extLst>
          </p:cNvPr>
          <p:cNvSpPr txBox="1"/>
          <p:nvPr/>
        </p:nvSpPr>
        <p:spPr>
          <a:xfrm>
            <a:off x="4034320" y="3158406"/>
            <a:ext cx="1450082" cy="22313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Bytes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44E7260E-BABD-0B22-9AE1-9FEFB88BB355}"/>
              </a:ext>
            </a:extLst>
          </p:cNvPr>
          <p:cNvSpPr txBox="1"/>
          <p:nvPr/>
        </p:nvSpPr>
        <p:spPr>
          <a:xfrm>
            <a:off x="5372614" y="3154559"/>
            <a:ext cx="1350942" cy="22313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Bytes</a:t>
            </a:r>
          </a:p>
        </p:txBody>
      </p:sp>
      <p:sp>
        <p:nvSpPr>
          <p:cNvPr id="43" name="Parentesi graffa chiusa 42">
            <a:extLst>
              <a:ext uri="{FF2B5EF4-FFF2-40B4-BE49-F238E27FC236}">
                <a16:creationId xmlns:a16="http://schemas.microsoft.com/office/drawing/2014/main" id="{D0AD2696-38D6-58B9-90BD-09FE7E7328B6}"/>
              </a:ext>
            </a:extLst>
          </p:cNvPr>
          <p:cNvSpPr/>
          <p:nvPr/>
        </p:nvSpPr>
        <p:spPr>
          <a:xfrm rot="5400000">
            <a:off x="3335957" y="928047"/>
            <a:ext cx="262332" cy="5530846"/>
          </a:xfrm>
          <a:prstGeom prst="rightBrace">
            <a:avLst>
              <a:gd name="adj1" fmla="val 99303"/>
              <a:gd name="adj2" fmla="val 51119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350" dirty="0">
              <a:ea typeface="+mn-ea"/>
              <a:cs typeface="+mn-cs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FF118E12-EC80-07BD-7046-D79CEE9F070B}"/>
              </a:ext>
            </a:extLst>
          </p:cNvPr>
          <p:cNvSpPr txBox="1"/>
          <p:nvPr/>
        </p:nvSpPr>
        <p:spPr>
          <a:xfrm>
            <a:off x="1782166" y="3360531"/>
            <a:ext cx="3559468" cy="284693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b="1" dirty="0">
                <a:solidFill>
                  <a:srgbClr val="000000"/>
                </a:solidFill>
              </a:rPr>
              <a:t>54 Bytes of Overhead (</a:t>
            </a:r>
            <a:r>
              <a:rPr lang="it-IT" b="1" dirty="0">
                <a:solidFill>
                  <a:srgbClr val="000000"/>
                </a:solidFill>
                <a:ea typeface="+mn-lt"/>
              </a:rPr>
              <a:t>realistic</a:t>
            </a:r>
            <a:r>
              <a:rPr lang="it-IT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5" name="Parentesi graffa chiusa 44">
            <a:extLst>
              <a:ext uri="{FF2B5EF4-FFF2-40B4-BE49-F238E27FC236}">
                <a16:creationId xmlns:a16="http://schemas.microsoft.com/office/drawing/2014/main" id="{4004874C-F9B0-E765-E7DA-F750E24AA8C7}"/>
              </a:ext>
            </a:extLst>
          </p:cNvPr>
          <p:cNvSpPr/>
          <p:nvPr/>
        </p:nvSpPr>
        <p:spPr>
          <a:xfrm rot="5400000">
            <a:off x="7212130" y="2823217"/>
            <a:ext cx="262332" cy="1762297"/>
          </a:xfrm>
          <a:prstGeom prst="rightBrace">
            <a:avLst>
              <a:gd name="adj1" fmla="val 99303"/>
              <a:gd name="adj2" fmla="val 51119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buClrTx/>
              <a:defRPr/>
            </a:pPr>
            <a:endParaRPr lang="it-IT" sz="1350" dirty="0">
              <a:ea typeface="+mn-ea"/>
              <a:cs typeface="+mn-cs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90A91E2B-7FD9-D80F-DE34-2E3F9EA350C0}"/>
              </a:ext>
            </a:extLst>
          </p:cNvPr>
          <p:cNvSpPr txBox="1"/>
          <p:nvPr/>
        </p:nvSpPr>
        <p:spPr>
          <a:xfrm>
            <a:off x="301618" y="226697"/>
            <a:ext cx="2585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1400" b="1" dirty="0">
                <a:solidFill>
                  <a:srgbClr val="080570"/>
                </a:solidFill>
                <a:cs typeface="Calibri" panose="020F0502020204030204" pitchFamily="34" charset="0"/>
              </a:rPr>
              <a:t>Challenges faced 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C3AACEC3-7FD2-7BE6-C864-0A4E4B14A2F6}"/>
              </a:ext>
            </a:extLst>
          </p:cNvPr>
          <p:cNvSpPr txBox="1"/>
          <p:nvPr/>
        </p:nvSpPr>
        <p:spPr>
          <a:xfrm>
            <a:off x="301618" y="462494"/>
            <a:ext cx="58641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b="1" dirty="0">
                <a:solidFill>
                  <a:srgbClr val="FF6A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VXLAN (VIRTUAL EXTENSIBLE LAN, RFC 7348)</a:t>
            </a:r>
            <a:endParaRPr lang="it-IT" sz="900" b="1" dirty="0">
              <a:solidFill>
                <a:srgbClr val="FF6A00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1AC31EA4-2BCD-9558-726F-DFDF75FEFEAD}"/>
              </a:ext>
            </a:extLst>
          </p:cNvPr>
          <p:cNvSpPr txBox="1"/>
          <p:nvPr/>
        </p:nvSpPr>
        <p:spPr>
          <a:xfrm>
            <a:off x="6534248" y="3207566"/>
            <a:ext cx="1618095" cy="37702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sz="2000" b="1" dirty="0">
                <a:solidFill>
                  <a:srgbClr val="000000"/>
                </a:solidFill>
              </a:rPr>
              <a:t>1500 Bytes</a:t>
            </a:r>
          </a:p>
        </p:txBody>
      </p:sp>
      <p:pic>
        <p:nvPicPr>
          <p:cNvPr id="56" name="Immagine 55">
            <a:extLst>
              <a:ext uri="{FF2B5EF4-FFF2-40B4-BE49-F238E27FC236}">
                <a16:creationId xmlns:a16="http://schemas.microsoft.com/office/drawing/2014/main" id="{0DAABB1E-7EE3-EF27-405C-E53F6CE4E2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896" y="3971225"/>
            <a:ext cx="5891552" cy="9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1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2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3" grpId="0" animBg="1"/>
      <p:bldP spid="44" grpId="0"/>
      <p:bldP spid="45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D8DD4-02CD-9AEF-1B48-E4F28C490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thinkcell data - do not delete" hidden="1">
            <a:extLst>
              <a:ext uri="{FF2B5EF4-FFF2-40B4-BE49-F238E27FC236}">
                <a16:creationId xmlns:a16="http://schemas.microsoft.com/office/drawing/2014/main" id="{D9BCF44E-9D39-6B5D-DE92-D3C83C0DD89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991978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cell" r:id="rId4" imgW="473" imgH="473" progId="TCLayout.ActiveDocument.1">
                  <p:embed/>
                </p:oleObj>
              </mc:Choice>
              <mc:Fallback>
                <p:oleObj name="Diapositiva thinkcell" r:id="rId4" imgW="473" imgH="473" progId="TCLayout.ActiveDocument.1">
                  <p:embed/>
                  <p:pic>
                    <p:nvPicPr>
                      <p:cNvPr id="7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D9BCF44E-9D39-6B5D-DE92-D3C83C0DD8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Immagine 12">
            <a:extLst>
              <a:ext uri="{FF2B5EF4-FFF2-40B4-BE49-F238E27FC236}">
                <a16:creationId xmlns:a16="http://schemas.microsoft.com/office/drawing/2014/main" id="{0B60D448-DB9F-EEA7-EAA0-78A40774EC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46000"/>
          </a:blip>
          <a:stretch>
            <a:fillRect/>
          </a:stretch>
        </p:blipFill>
        <p:spPr>
          <a:xfrm>
            <a:off x="0" y="605793"/>
            <a:ext cx="9267753" cy="3103369"/>
          </a:xfrm>
          <a:prstGeom prst="rect">
            <a:avLst/>
          </a:prstGeom>
        </p:spPr>
      </p:pic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914B53C-A8E4-236F-CAEA-121AA755B1C0}"/>
              </a:ext>
            </a:extLst>
          </p:cNvPr>
          <p:cNvSpPr/>
          <p:nvPr/>
        </p:nvSpPr>
        <p:spPr>
          <a:xfrm>
            <a:off x="2016883" y="1109470"/>
            <a:ext cx="6829029" cy="346564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3A0431-B825-86C8-BF87-8F0064BFAE17}"/>
              </a:ext>
            </a:extLst>
          </p:cNvPr>
          <p:cNvSpPr txBox="1"/>
          <p:nvPr/>
        </p:nvSpPr>
        <p:spPr>
          <a:xfrm>
            <a:off x="1820263" y="254206"/>
            <a:ext cx="342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cs typeface="Calibri" panose="020F0502020204030204" pitchFamily="34" charset="0"/>
              </a:rPr>
              <a:t>Challenges faced </a:t>
            </a:r>
          </a:p>
        </p:txBody>
      </p:sp>
      <p:sp>
        <p:nvSpPr>
          <p:cNvPr id="299" name="CasellaDiTesto 298">
            <a:extLst>
              <a:ext uri="{FF2B5EF4-FFF2-40B4-BE49-F238E27FC236}">
                <a16:creationId xmlns:a16="http://schemas.microsoft.com/office/drawing/2014/main" id="{1C096744-5DA2-710C-7ACF-68EC03F2422B}"/>
              </a:ext>
            </a:extLst>
          </p:cNvPr>
          <p:cNvSpPr txBox="1"/>
          <p:nvPr/>
        </p:nvSpPr>
        <p:spPr>
          <a:xfrm>
            <a:off x="3537378" y="4038539"/>
            <a:ext cx="686754" cy="51552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VTEP </a:t>
            </a:r>
          </a:p>
          <a:p>
            <a:pPr algn="ctr"/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ODU</a:t>
            </a:r>
          </a:p>
          <a:p>
            <a:pPr algn="ctr"/>
            <a:endParaRPr lang="it-IT" sz="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0" name="CasellaDiTesto 299">
            <a:extLst>
              <a:ext uri="{FF2B5EF4-FFF2-40B4-BE49-F238E27FC236}">
                <a16:creationId xmlns:a16="http://schemas.microsoft.com/office/drawing/2014/main" id="{46B2754F-B675-7B43-E816-DC89900CD49D}"/>
              </a:ext>
            </a:extLst>
          </p:cNvPr>
          <p:cNvSpPr txBox="1"/>
          <p:nvPr/>
        </p:nvSpPr>
        <p:spPr>
          <a:xfrm>
            <a:off x="6635938" y="4059790"/>
            <a:ext cx="697585" cy="37702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VTEP </a:t>
            </a:r>
          </a:p>
          <a:p>
            <a:pPr algn="ctr"/>
            <a:r>
              <a:rPr lang="it-IT" sz="1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E-NNI</a:t>
            </a:r>
            <a:endParaRPr lang="it-IT" sz="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2" name="Connettore diritto 301">
            <a:extLst>
              <a:ext uri="{FF2B5EF4-FFF2-40B4-BE49-F238E27FC236}">
                <a16:creationId xmlns:a16="http://schemas.microsoft.com/office/drawing/2014/main" id="{4C7AA301-7D5C-2112-1609-D688AEE9719C}"/>
              </a:ext>
            </a:extLst>
          </p:cNvPr>
          <p:cNvCxnSpPr>
            <a:cxnSpLocks/>
          </p:cNvCxnSpPr>
          <p:nvPr/>
        </p:nvCxnSpPr>
        <p:spPr>
          <a:xfrm>
            <a:off x="3896272" y="2608815"/>
            <a:ext cx="10830" cy="1425342"/>
          </a:xfrm>
          <a:prstGeom prst="line">
            <a:avLst/>
          </a:prstGeom>
          <a:noFill/>
          <a:ln w="57150" cap="flat" cmpd="sng" algn="ctr">
            <a:solidFill>
              <a:srgbClr val="FF6A00"/>
            </a:solidFill>
            <a:prstDash val="sysDot"/>
            <a:miter lim="800000"/>
            <a:headEnd type="arrow"/>
            <a:tailEnd type="none"/>
          </a:ln>
          <a:effectLst/>
        </p:spPr>
      </p:cxnSp>
      <p:sp>
        <p:nvSpPr>
          <p:cNvPr id="304" name="CasellaDiTesto 303">
            <a:extLst>
              <a:ext uri="{FF2B5EF4-FFF2-40B4-BE49-F238E27FC236}">
                <a16:creationId xmlns:a16="http://schemas.microsoft.com/office/drawing/2014/main" id="{B5450A0C-B712-B9E9-965F-E78C4DB25360}"/>
              </a:ext>
            </a:extLst>
          </p:cNvPr>
          <p:cNvSpPr txBox="1"/>
          <p:nvPr/>
        </p:nvSpPr>
        <p:spPr>
          <a:xfrm>
            <a:off x="4736631" y="3940325"/>
            <a:ext cx="957634" cy="238527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>
            <a:defPPr>
              <a:defRPr lang="it-IT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sz="11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VxLAN Tunnel</a:t>
            </a:r>
          </a:p>
        </p:txBody>
      </p:sp>
      <p:sp>
        <p:nvSpPr>
          <p:cNvPr id="309" name="CasellaDiTesto 308">
            <a:extLst>
              <a:ext uri="{FF2B5EF4-FFF2-40B4-BE49-F238E27FC236}">
                <a16:creationId xmlns:a16="http://schemas.microsoft.com/office/drawing/2014/main" id="{E0220A8B-D05C-D298-014C-5B8A790FAE64}"/>
              </a:ext>
            </a:extLst>
          </p:cNvPr>
          <p:cNvSpPr txBox="1"/>
          <p:nvPr/>
        </p:nvSpPr>
        <p:spPr>
          <a:xfrm>
            <a:off x="4836898" y="3086188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7" name="CasellaDiTesto 316">
            <a:extLst>
              <a:ext uri="{FF2B5EF4-FFF2-40B4-BE49-F238E27FC236}">
                <a16:creationId xmlns:a16="http://schemas.microsoft.com/office/drawing/2014/main" id="{60A76DBB-E46D-FE29-30CE-CE503B4B8B37}"/>
              </a:ext>
            </a:extLst>
          </p:cNvPr>
          <p:cNvSpPr txBox="1"/>
          <p:nvPr/>
        </p:nvSpPr>
        <p:spPr>
          <a:xfrm>
            <a:off x="6848678" y="2433982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46E89C8E-E5EC-06D4-497D-4F8CA6E23F71}"/>
              </a:ext>
            </a:extLst>
          </p:cNvPr>
          <p:cNvGrpSpPr/>
          <p:nvPr/>
        </p:nvGrpSpPr>
        <p:grpSpPr>
          <a:xfrm>
            <a:off x="2453251" y="1351429"/>
            <a:ext cx="6052887" cy="2151265"/>
            <a:chOff x="2453251" y="1351429"/>
            <a:chExt cx="6052887" cy="2151265"/>
          </a:xfrm>
        </p:grpSpPr>
        <p:sp>
          <p:nvSpPr>
            <p:cNvPr id="305" name="Rettangolo con angoli arrotondati 304">
              <a:extLst>
                <a:ext uri="{FF2B5EF4-FFF2-40B4-BE49-F238E27FC236}">
                  <a16:creationId xmlns:a16="http://schemas.microsoft.com/office/drawing/2014/main" id="{6691AF19-BD56-D12F-F3E9-4CBF513FD87D}"/>
                </a:ext>
              </a:extLst>
            </p:cNvPr>
            <p:cNvSpPr/>
            <p:nvPr/>
          </p:nvSpPr>
          <p:spPr>
            <a:xfrm>
              <a:off x="2631744" y="1479410"/>
              <a:ext cx="1175519" cy="2023284"/>
            </a:xfrm>
            <a:prstGeom prst="roundRect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it-IT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5" name="Immagine 284" descr="Immagine che contiene simbolo&#10;&#10;Il contenuto generato dall'IA potrebbe non essere corretto.">
              <a:extLst>
                <a:ext uri="{FF2B5EF4-FFF2-40B4-BE49-F238E27FC236}">
                  <a16:creationId xmlns:a16="http://schemas.microsoft.com/office/drawing/2014/main" id="{41EACB6E-2200-EFDA-A9C5-B32F3BB12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3975" y="2164643"/>
              <a:ext cx="573461" cy="582961"/>
            </a:xfrm>
            <a:prstGeom prst="rect">
              <a:avLst/>
            </a:prstGeom>
          </p:spPr>
        </p:pic>
        <p:pic>
          <p:nvPicPr>
            <p:cNvPr id="286" name="Immagine 285">
              <a:extLst>
                <a:ext uri="{FF2B5EF4-FFF2-40B4-BE49-F238E27FC236}">
                  <a16:creationId xmlns:a16="http://schemas.microsoft.com/office/drawing/2014/main" id="{8AA17162-CC26-6626-D174-6E34A2F1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38695" y="2842296"/>
              <a:ext cx="301873" cy="306874"/>
            </a:xfrm>
            <a:prstGeom prst="rect">
              <a:avLst/>
            </a:prstGeom>
          </p:spPr>
        </p:pic>
        <p:pic>
          <p:nvPicPr>
            <p:cNvPr id="287" name="Immagine 286">
              <a:extLst>
                <a:ext uri="{FF2B5EF4-FFF2-40B4-BE49-F238E27FC236}">
                  <a16:creationId xmlns:a16="http://schemas.microsoft.com/office/drawing/2014/main" id="{F2F1C685-810F-D4E7-F114-8A8201DDE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70741" y="2200314"/>
              <a:ext cx="379850" cy="386143"/>
            </a:xfrm>
            <a:prstGeom prst="rect">
              <a:avLst/>
            </a:prstGeom>
          </p:spPr>
        </p:pic>
        <p:pic>
          <p:nvPicPr>
            <p:cNvPr id="288" name="Immagine 287" descr="Immagine che contiene nero, oscurità&#10;&#10;Il contenuto generato dall'IA potrebbe non essere corretto.">
              <a:extLst>
                <a:ext uri="{FF2B5EF4-FFF2-40B4-BE49-F238E27FC236}">
                  <a16:creationId xmlns:a16="http://schemas.microsoft.com/office/drawing/2014/main" id="{19C433BA-93ED-6720-4B74-6BB9ACDD9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32572" y="2020550"/>
              <a:ext cx="250704" cy="254857"/>
            </a:xfrm>
            <a:prstGeom prst="rect">
              <a:avLst/>
            </a:prstGeom>
          </p:spPr>
        </p:pic>
        <p:pic>
          <p:nvPicPr>
            <p:cNvPr id="289" name="Immagine 288" descr="Immagine che contiene nero, oscurità&#10;&#10;Il contenuto generato dall'IA potrebbe non essere corretto.">
              <a:extLst>
                <a:ext uri="{FF2B5EF4-FFF2-40B4-BE49-F238E27FC236}">
                  <a16:creationId xmlns:a16="http://schemas.microsoft.com/office/drawing/2014/main" id="{15FFA971-B35C-BC83-C4BA-FE2FE07D4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732572" y="2494450"/>
              <a:ext cx="250704" cy="254857"/>
            </a:xfrm>
            <a:prstGeom prst="rect">
              <a:avLst/>
            </a:prstGeom>
          </p:spPr>
        </p:pic>
        <p:sp>
          <p:nvSpPr>
            <p:cNvPr id="290" name="Nuvola 289">
              <a:extLst>
                <a:ext uri="{FF2B5EF4-FFF2-40B4-BE49-F238E27FC236}">
                  <a16:creationId xmlns:a16="http://schemas.microsoft.com/office/drawing/2014/main" id="{96107F5E-6C02-5018-56C2-3C52B671CEA6}"/>
                </a:ext>
              </a:extLst>
            </p:cNvPr>
            <p:cNvSpPr/>
            <p:nvPr/>
          </p:nvSpPr>
          <p:spPr>
            <a:xfrm>
              <a:off x="5122651" y="1928201"/>
              <a:ext cx="1358111" cy="774836"/>
            </a:xfrm>
            <a:prstGeom prst="cloud">
              <a:avLst/>
            </a:prstGeom>
            <a:solidFill>
              <a:srgbClr val="FF6A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/>
            <a:p>
              <a:pPr algn="ctr" defTabSz="685800">
                <a:buClrTx/>
                <a:defRPr/>
              </a:pPr>
              <a:r>
                <a:rPr lang="it-IT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Mobile</a:t>
              </a:r>
              <a:br>
                <a:rPr lang="it-IT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it-IT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BackHauling</a:t>
              </a:r>
            </a:p>
          </p:txBody>
        </p:sp>
        <p:cxnSp>
          <p:nvCxnSpPr>
            <p:cNvPr id="291" name="Connettore 2 290">
              <a:extLst>
                <a:ext uri="{FF2B5EF4-FFF2-40B4-BE49-F238E27FC236}">
                  <a16:creationId xmlns:a16="http://schemas.microsoft.com/office/drawing/2014/main" id="{0DC10E71-4B21-2B9B-41DF-16D85A1682EA}"/>
                </a:ext>
              </a:extLst>
            </p:cNvPr>
            <p:cNvCxnSpPr/>
            <p:nvPr/>
          </p:nvCxnSpPr>
          <p:spPr>
            <a:xfrm flipV="1">
              <a:off x="4958913" y="2583124"/>
              <a:ext cx="158393" cy="107345"/>
            </a:xfrm>
            <a:prstGeom prst="straightConnector1">
              <a:avLst/>
            </a:prstGeom>
            <a:noFill/>
            <a:ln w="12700" cap="flat" cmpd="sng" algn="ctr">
              <a:solidFill>
                <a:srgbClr val="5BB4E5"/>
              </a:solidFill>
              <a:prstDash val="solid"/>
              <a:miter lim="800000"/>
            </a:ln>
            <a:effectLst/>
          </p:spPr>
        </p:cxnSp>
        <p:cxnSp>
          <p:nvCxnSpPr>
            <p:cNvPr id="292" name="Connettore 2 291">
              <a:extLst>
                <a:ext uri="{FF2B5EF4-FFF2-40B4-BE49-F238E27FC236}">
                  <a16:creationId xmlns:a16="http://schemas.microsoft.com/office/drawing/2014/main" id="{5773D527-15AC-4AB2-F9CF-619BDFA86BCC}"/>
                </a:ext>
              </a:extLst>
            </p:cNvPr>
            <p:cNvCxnSpPr>
              <a:cxnSpLocks/>
            </p:cNvCxnSpPr>
            <p:nvPr/>
          </p:nvCxnSpPr>
          <p:spPr>
            <a:xfrm>
              <a:off x="4958913" y="2296873"/>
              <a:ext cx="158393" cy="89453"/>
            </a:xfrm>
            <a:prstGeom prst="straightConnector1">
              <a:avLst/>
            </a:prstGeom>
            <a:noFill/>
            <a:ln w="12700" cap="flat" cmpd="sng" algn="ctr">
              <a:solidFill>
                <a:srgbClr val="5BB4E5"/>
              </a:solidFill>
              <a:prstDash val="solid"/>
              <a:miter lim="800000"/>
            </a:ln>
            <a:effectLst/>
          </p:spPr>
        </p:cxnSp>
        <p:sp>
          <p:nvSpPr>
            <p:cNvPr id="293" name="Nuvola 292">
              <a:extLst>
                <a:ext uri="{FF2B5EF4-FFF2-40B4-BE49-F238E27FC236}">
                  <a16:creationId xmlns:a16="http://schemas.microsoft.com/office/drawing/2014/main" id="{251464E4-FE8A-0523-56E9-169A2123F727}"/>
                </a:ext>
              </a:extLst>
            </p:cNvPr>
            <p:cNvSpPr/>
            <p:nvPr/>
          </p:nvSpPr>
          <p:spPr>
            <a:xfrm>
              <a:off x="5995434" y="2535302"/>
              <a:ext cx="1044214" cy="770263"/>
            </a:xfrm>
            <a:prstGeom prst="cloud">
              <a:avLst/>
            </a:prstGeom>
            <a:solidFill>
              <a:srgbClr val="FF6A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/>
            <a:p>
              <a:pPr algn="ctr" defTabSz="685800">
                <a:buClrTx/>
                <a:defRPr/>
              </a:pPr>
              <a:r>
                <a:rPr lang="it-IT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BB IP</a:t>
              </a:r>
            </a:p>
          </p:txBody>
        </p:sp>
        <p:sp>
          <p:nvSpPr>
            <p:cNvPr id="294" name="Nuvola 293">
              <a:extLst>
                <a:ext uri="{FF2B5EF4-FFF2-40B4-BE49-F238E27FC236}">
                  <a16:creationId xmlns:a16="http://schemas.microsoft.com/office/drawing/2014/main" id="{5FD254E4-8920-6EED-D649-5E23E3E8BC02}"/>
                </a:ext>
              </a:extLst>
            </p:cNvPr>
            <p:cNvSpPr/>
            <p:nvPr/>
          </p:nvSpPr>
          <p:spPr>
            <a:xfrm>
              <a:off x="6520786" y="1351429"/>
              <a:ext cx="1237754" cy="1025811"/>
            </a:xfrm>
            <a:prstGeom prst="cloud">
              <a:avLst/>
            </a:prstGeom>
            <a:solidFill>
              <a:srgbClr val="FF6A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/>
            <a:p>
              <a:pPr algn="ctr" defTabSz="685800">
                <a:buClrTx/>
                <a:defRPr/>
              </a:pPr>
              <a:r>
                <a:rPr lang="it-IT" sz="9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CORE Mobile</a:t>
              </a:r>
            </a:p>
          </p:txBody>
        </p:sp>
        <p:pic>
          <p:nvPicPr>
            <p:cNvPr id="295" name="Immagine 294" descr="Immagine che contiene schermata, Elementi grafici, clipart, design&#10;&#10;Il contenuto generato dall&amp;#39;IA potrebbe non essere corretto.">
              <a:extLst>
                <a:ext uri="{FF2B5EF4-FFF2-40B4-BE49-F238E27FC236}">
                  <a16:creationId xmlns:a16="http://schemas.microsoft.com/office/drawing/2014/main" id="{932DDB3B-5963-63C3-2B47-BCD58E262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18764" y="2021347"/>
              <a:ext cx="324907" cy="330290"/>
            </a:xfrm>
            <a:prstGeom prst="rect">
              <a:avLst/>
            </a:prstGeom>
          </p:spPr>
        </p:pic>
        <p:sp>
          <p:nvSpPr>
            <p:cNvPr id="296" name="CasellaDiTesto 295">
              <a:extLst>
                <a:ext uri="{FF2B5EF4-FFF2-40B4-BE49-F238E27FC236}">
                  <a16:creationId xmlns:a16="http://schemas.microsoft.com/office/drawing/2014/main" id="{EEB944B0-8F43-65C6-2CDF-1471E5E689FC}"/>
                </a:ext>
              </a:extLst>
            </p:cNvPr>
            <p:cNvSpPr txBox="1"/>
            <p:nvPr/>
          </p:nvSpPr>
          <p:spPr>
            <a:xfrm>
              <a:off x="4193083" y="1645709"/>
              <a:ext cx="1287630" cy="438582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9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RAN</a:t>
              </a:r>
              <a:br>
                <a:rPr lang="it-IT" sz="7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it-IT" sz="7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(Radio Access Network)</a:t>
              </a:r>
              <a:endParaRPr lang="it-IT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it-IT" sz="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7" name="Nuvola 296">
              <a:extLst>
                <a:ext uri="{FF2B5EF4-FFF2-40B4-BE49-F238E27FC236}">
                  <a16:creationId xmlns:a16="http://schemas.microsoft.com/office/drawing/2014/main" id="{C7AD638B-223A-57DB-C11D-089CC7E40F36}"/>
                </a:ext>
              </a:extLst>
            </p:cNvPr>
            <p:cNvSpPr/>
            <p:nvPr/>
          </p:nvSpPr>
          <p:spPr>
            <a:xfrm>
              <a:off x="7101355" y="2529469"/>
              <a:ext cx="1404783" cy="736176"/>
            </a:xfrm>
            <a:prstGeom prst="cloud">
              <a:avLst/>
            </a:prstGeom>
            <a:solidFill>
              <a:srgbClr val="0070C0"/>
            </a:solidFill>
            <a:ln w="12700" cap="flat" cmpd="sng" algn="ctr">
              <a:solidFill>
                <a:srgbClr val="5BB4E5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/>
            <a:p>
              <a:pPr algn="ctr" defTabSz="685800">
                <a:buClrTx/>
                <a:defRPr/>
              </a:pPr>
              <a:r>
                <a:rPr lang="it-IT" sz="1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WHOLESALER</a:t>
              </a:r>
              <a:endParaRPr lang="it-IT" sz="9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6" name="Immagine 305">
              <a:extLst>
                <a:ext uri="{FF2B5EF4-FFF2-40B4-BE49-F238E27FC236}">
                  <a16:creationId xmlns:a16="http://schemas.microsoft.com/office/drawing/2014/main" id="{2E34957E-2A2B-7737-A285-D521710A8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210043" y="2430444"/>
              <a:ext cx="327865" cy="333297"/>
            </a:xfrm>
            <a:prstGeom prst="rect">
              <a:avLst/>
            </a:prstGeom>
          </p:spPr>
        </p:pic>
        <p:sp>
          <p:nvSpPr>
            <p:cNvPr id="307" name="Rettangolo 306">
              <a:extLst>
                <a:ext uri="{FF2B5EF4-FFF2-40B4-BE49-F238E27FC236}">
                  <a16:creationId xmlns:a16="http://schemas.microsoft.com/office/drawing/2014/main" id="{0141C2E8-B244-EB45-13C0-FB3A0E6081AC}"/>
                </a:ext>
              </a:extLst>
            </p:cNvPr>
            <p:cNvSpPr/>
            <p:nvPr/>
          </p:nvSpPr>
          <p:spPr>
            <a:xfrm>
              <a:off x="4011441" y="2108474"/>
              <a:ext cx="743294" cy="315471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it-IT" sz="1600" b="1" dirty="0">
                  <a:ln w="22225">
                    <a:solidFill>
                      <a:srgbClr val="FF6900"/>
                    </a:solidFill>
                    <a:prstDash val="solid"/>
                  </a:ln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FWA</a:t>
              </a:r>
            </a:p>
          </p:txBody>
        </p:sp>
        <p:sp>
          <p:nvSpPr>
            <p:cNvPr id="308" name="CasellaDiTesto 307">
              <a:extLst>
                <a:ext uri="{FF2B5EF4-FFF2-40B4-BE49-F238E27FC236}">
                  <a16:creationId xmlns:a16="http://schemas.microsoft.com/office/drawing/2014/main" id="{3DC6E8F5-8B09-46AF-5496-F4C54C5CB7CC}"/>
                </a:ext>
              </a:extLst>
            </p:cNvPr>
            <p:cNvSpPr txBox="1"/>
            <p:nvPr/>
          </p:nvSpPr>
          <p:spPr>
            <a:xfrm>
              <a:off x="4576451" y="2831681"/>
              <a:ext cx="764924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e/g Node-B</a:t>
              </a:r>
            </a:p>
          </p:txBody>
        </p:sp>
        <p:sp>
          <p:nvSpPr>
            <p:cNvPr id="310" name="CasellaDiTesto 309">
              <a:extLst>
                <a:ext uri="{FF2B5EF4-FFF2-40B4-BE49-F238E27FC236}">
                  <a16:creationId xmlns:a16="http://schemas.microsoft.com/office/drawing/2014/main" id="{326B8C2E-6FBA-9874-EAD5-1E8BEEE7D9F2}"/>
                </a:ext>
              </a:extLst>
            </p:cNvPr>
            <p:cNvSpPr txBox="1"/>
            <p:nvPr/>
          </p:nvSpPr>
          <p:spPr>
            <a:xfrm>
              <a:off x="5804581" y="2532190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SecGW</a:t>
              </a:r>
              <a:endParaRPr lang="it-IT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1" name="CasellaDiTesto 310">
              <a:extLst>
                <a:ext uri="{FF2B5EF4-FFF2-40B4-BE49-F238E27FC236}">
                  <a16:creationId xmlns:a16="http://schemas.microsoft.com/office/drawing/2014/main" id="{B4FF6FF7-C7E8-650B-C3F3-8F646C073623}"/>
                </a:ext>
              </a:extLst>
            </p:cNvPr>
            <p:cNvSpPr txBox="1"/>
            <p:nvPr/>
          </p:nvSpPr>
          <p:spPr>
            <a:xfrm>
              <a:off x="6279628" y="1812437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S-GW</a:t>
              </a:r>
              <a:endParaRPr lang="it-IT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2" name="CasellaDiTesto 311">
              <a:extLst>
                <a:ext uri="{FF2B5EF4-FFF2-40B4-BE49-F238E27FC236}">
                  <a16:creationId xmlns:a16="http://schemas.microsoft.com/office/drawing/2014/main" id="{A175ADB4-9688-40C6-EF75-7AA19C7D3238}"/>
                </a:ext>
              </a:extLst>
            </p:cNvPr>
            <p:cNvSpPr txBox="1"/>
            <p:nvPr/>
          </p:nvSpPr>
          <p:spPr>
            <a:xfrm>
              <a:off x="7484256" y="1895165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P-GW</a:t>
              </a:r>
              <a:endParaRPr lang="it-IT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3" name="CasellaDiTesto 312">
              <a:extLst>
                <a:ext uri="{FF2B5EF4-FFF2-40B4-BE49-F238E27FC236}">
                  <a16:creationId xmlns:a16="http://schemas.microsoft.com/office/drawing/2014/main" id="{AD0F518F-8398-5B50-AC76-42C14F6A5DCA}"/>
                </a:ext>
              </a:extLst>
            </p:cNvPr>
            <p:cNvSpPr txBox="1"/>
            <p:nvPr/>
          </p:nvSpPr>
          <p:spPr>
            <a:xfrm>
              <a:off x="6822082" y="2701583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E-NNI</a:t>
              </a:r>
              <a:endParaRPr lang="it-IT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8" name="CasellaDiTesto 317">
              <a:extLst>
                <a:ext uri="{FF2B5EF4-FFF2-40B4-BE49-F238E27FC236}">
                  <a16:creationId xmlns:a16="http://schemas.microsoft.com/office/drawing/2014/main" id="{6782E46F-8BF3-857C-8E86-018D39D6195A}"/>
                </a:ext>
              </a:extLst>
            </p:cNvPr>
            <p:cNvSpPr txBox="1"/>
            <p:nvPr/>
          </p:nvSpPr>
          <p:spPr>
            <a:xfrm>
              <a:off x="2453251" y="2650913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USER</a:t>
              </a:r>
              <a:endParaRPr lang="it-IT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0" name="CasellaDiTesto 319">
              <a:extLst>
                <a:ext uri="{FF2B5EF4-FFF2-40B4-BE49-F238E27FC236}">
                  <a16:creationId xmlns:a16="http://schemas.microsoft.com/office/drawing/2014/main" id="{4525899C-C060-B1B6-D30B-F4536BDBEF6A}"/>
                </a:ext>
              </a:extLst>
            </p:cNvPr>
            <p:cNvSpPr txBox="1"/>
            <p:nvPr/>
          </p:nvSpPr>
          <p:spPr>
            <a:xfrm>
              <a:off x="3070742" y="3164577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IDU</a:t>
              </a:r>
              <a:endParaRPr lang="it-IT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2" name="CasellaDiTesto 321">
              <a:extLst>
                <a:ext uri="{FF2B5EF4-FFF2-40B4-BE49-F238E27FC236}">
                  <a16:creationId xmlns:a16="http://schemas.microsoft.com/office/drawing/2014/main" id="{EE838239-F7B6-3915-7831-B25732FA8CD5}"/>
                </a:ext>
              </a:extLst>
            </p:cNvPr>
            <p:cNvSpPr txBox="1"/>
            <p:nvPr/>
          </p:nvSpPr>
          <p:spPr>
            <a:xfrm>
              <a:off x="3353618" y="1769625"/>
              <a:ext cx="498872" cy="192360"/>
            </a:xfrm>
            <a:prstGeom prst="rect">
              <a:avLst/>
            </a:prstGeom>
            <a:solidFill>
              <a:schemeClr val="accent4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ODU</a:t>
              </a:r>
              <a:endParaRPr lang="it-IT" sz="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3" name="CasellaDiTesto 322">
            <a:extLst>
              <a:ext uri="{FF2B5EF4-FFF2-40B4-BE49-F238E27FC236}">
                <a16:creationId xmlns:a16="http://schemas.microsoft.com/office/drawing/2014/main" id="{A0946AAD-05AE-9D0D-0EDE-E3E322054539}"/>
              </a:ext>
            </a:extLst>
          </p:cNvPr>
          <p:cNvSpPr txBox="1"/>
          <p:nvPr/>
        </p:nvSpPr>
        <p:spPr>
          <a:xfrm>
            <a:off x="3366267" y="1479410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CasellaDiTesto 327">
            <a:extLst>
              <a:ext uri="{FF2B5EF4-FFF2-40B4-BE49-F238E27FC236}">
                <a16:creationId xmlns:a16="http://schemas.microsoft.com/office/drawing/2014/main" id="{DC4F5106-B16C-8677-F6A2-7213913E7DC7}"/>
              </a:ext>
            </a:extLst>
          </p:cNvPr>
          <p:cNvSpPr txBox="1"/>
          <p:nvPr/>
        </p:nvSpPr>
        <p:spPr>
          <a:xfrm>
            <a:off x="1869561" y="693727"/>
            <a:ext cx="29673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6A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MTU</a:t>
            </a:r>
            <a:endParaRPr lang="it-IT" b="1" dirty="0">
              <a:solidFill>
                <a:srgbClr val="FF6A00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013E3C3-DA42-6A12-E6B2-EF15595AB26C}"/>
              </a:ext>
            </a:extLst>
          </p:cNvPr>
          <p:cNvGrpSpPr/>
          <p:nvPr/>
        </p:nvGrpSpPr>
        <p:grpSpPr>
          <a:xfrm>
            <a:off x="8376412" y="4424154"/>
            <a:ext cx="883997" cy="414564"/>
            <a:chOff x="5819701" y="251734"/>
            <a:chExt cx="883997" cy="414564"/>
          </a:xfrm>
        </p:grpSpPr>
        <p:pic>
          <p:nvPicPr>
            <p:cNvPr id="60" name="Immagine 59">
              <a:extLst>
                <a:ext uri="{FF2B5EF4-FFF2-40B4-BE49-F238E27FC236}">
                  <a16:creationId xmlns:a16="http://schemas.microsoft.com/office/drawing/2014/main" id="{8E886510-A301-C67D-397A-BCA89AE87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819701" y="251734"/>
              <a:ext cx="883997" cy="414564"/>
            </a:xfrm>
            <a:prstGeom prst="rect">
              <a:avLst/>
            </a:prstGeom>
          </p:spPr>
        </p:pic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2250C226-4919-1219-D620-3223FE8D58C4}"/>
                </a:ext>
              </a:extLst>
            </p:cNvPr>
            <p:cNvSpPr txBox="1"/>
            <p:nvPr/>
          </p:nvSpPr>
          <p:spPr>
            <a:xfrm>
              <a:off x="5866990" y="351294"/>
              <a:ext cx="394709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8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</p:grpSp>
      <p:pic>
        <p:nvPicPr>
          <p:cNvPr id="22" name="Immagine 21">
            <a:extLst>
              <a:ext uri="{FF2B5EF4-FFF2-40B4-BE49-F238E27FC236}">
                <a16:creationId xmlns:a16="http://schemas.microsoft.com/office/drawing/2014/main" id="{B4DAB866-F4AF-6096-1B2C-2FFFA6D66A1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81705" r="-1"/>
          <a:stretch>
            <a:fillRect/>
          </a:stretch>
        </p:blipFill>
        <p:spPr>
          <a:xfrm>
            <a:off x="-19981" y="-27458"/>
            <a:ext cx="1681825" cy="5170958"/>
          </a:xfrm>
          <a:prstGeom prst="rect">
            <a:avLst/>
          </a:prstGeom>
        </p:spPr>
      </p:pic>
      <p:sp>
        <p:nvSpPr>
          <p:cNvPr id="315" name="CasellaDiTesto 314">
            <a:extLst>
              <a:ext uri="{FF2B5EF4-FFF2-40B4-BE49-F238E27FC236}">
                <a16:creationId xmlns:a16="http://schemas.microsoft.com/office/drawing/2014/main" id="{29BF21E9-ADAD-3342-A098-53E0E11B1422}"/>
              </a:ext>
            </a:extLst>
          </p:cNvPr>
          <p:cNvSpPr txBox="1"/>
          <p:nvPr/>
        </p:nvSpPr>
        <p:spPr>
          <a:xfrm>
            <a:off x="6279628" y="2086000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4" name="CasellaDiTesto 313">
            <a:extLst>
              <a:ext uri="{FF2B5EF4-FFF2-40B4-BE49-F238E27FC236}">
                <a16:creationId xmlns:a16="http://schemas.microsoft.com/office/drawing/2014/main" id="{1C2642EF-C289-EED4-7D0A-AE693BD79DB1}"/>
              </a:ext>
            </a:extLst>
          </p:cNvPr>
          <p:cNvSpPr txBox="1"/>
          <p:nvPr/>
        </p:nvSpPr>
        <p:spPr>
          <a:xfrm>
            <a:off x="5801148" y="2810969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1" name="CasellaDiTesto 320">
            <a:extLst>
              <a:ext uri="{FF2B5EF4-FFF2-40B4-BE49-F238E27FC236}">
                <a16:creationId xmlns:a16="http://schemas.microsoft.com/office/drawing/2014/main" id="{37AB85D6-AEB4-5648-299E-3D3526D9C560}"/>
              </a:ext>
            </a:extLst>
          </p:cNvPr>
          <p:cNvSpPr txBox="1"/>
          <p:nvPr/>
        </p:nvSpPr>
        <p:spPr>
          <a:xfrm>
            <a:off x="3073080" y="3452648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9" name="CasellaDiTesto 318">
            <a:extLst>
              <a:ext uri="{FF2B5EF4-FFF2-40B4-BE49-F238E27FC236}">
                <a16:creationId xmlns:a16="http://schemas.microsoft.com/office/drawing/2014/main" id="{380CA5A3-5982-279B-8577-E7962E621CBD}"/>
              </a:ext>
            </a:extLst>
          </p:cNvPr>
          <p:cNvSpPr txBox="1"/>
          <p:nvPr/>
        </p:nvSpPr>
        <p:spPr>
          <a:xfrm>
            <a:off x="2453251" y="2917925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CasellaDiTesto 315">
            <a:extLst>
              <a:ext uri="{FF2B5EF4-FFF2-40B4-BE49-F238E27FC236}">
                <a16:creationId xmlns:a16="http://schemas.microsoft.com/office/drawing/2014/main" id="{2A837900-0F23-A59A-F44B-8FAD66761350}"/>
              </a:ext>
            </a:extLst>
          </p:cNvPr>
          <p:cNvSpPr txBox="1"/>
          <p:nvPr/>
        </p:nvSpPr>
        <p:spPr>
          <a:xfrm>
            <a:off x="7474426" y="2186492"/>
            <a:ext cx="498872" cy="192360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</a:t>
            </a:r>
            <a:endParaRPr lang="it-IT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5B47C62C-8B47-818F-2B2C-8B6321D5A732}"/>
              </a:ext>
            </a:extLst>
          </p:cNvPr>
          <p:cNvCxnSpPr>
            <a:cxnSpLocks/>
          </p:cNvCxnSpPr>
          <p:nvPr/>
        </p:nvCxnSpPr>
        <p:spPr>
          <a:xfrm>
            <a:off x="4138335" y="4248303"/>
            <a:ext cx="2559645" cy="674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Connettore diritto 300">
            <a:extLst>
              <a:ext uri="{FF2B5EF4-FFF2-40B4-BE49-F238E27FC236}">
                <a16:creationId xmlns:a16="http://schemas.microsoft.com/office/drawing/2014/main" id="{AB7F4E50-BDB5-E20D-2F0C-3D158BDC56A7}"/>
              </a:ext>
            </a:extLst>
          </p:cNvPr>
          <p:cNvCxnSpPr>
            <a:cxnSpLocks/>
          </p:cNvCxnSpPr>
          <p:nvPr/>
        </p:nvCxnSpPr>
        <p:spPr>
          <a:xfrm>
            <a:off x="6967111" y="3170057"/>
            <a:ext cx="10830" cy="770268"/>
          </a:xfrm>
          <a:prstGeom prst="line">
            <a:avLst/>
          </a:prstGeom>
          <a:noFill/>
          <a:ln w="57150" cap="flat" cmpd="sng" algn="ctr">
            <a:solidFill>
              <a:srgbClr val="FF6A00"/>
            </a:solidFill>
            <a:prstDash val="sysDot"/>
            <a:miter lim="800000"/>
            <a:headEnd type="arrow"/>
            <a:tailEnd type="none"/>
          </a:ln>
          <a:effectLst/>
        </p:spPr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9297D41-50CC-06AF-6CD3-52D1DBC43541}"/>
              </a:ext>
            </a:extLst>
          </p:cNvPr>
          <p:cNvSpPr txBox="1"/>
          <p:nvPr/>
        </p:nvSpPr>
        <p:spPr>
          <a:xfrm>
            <a:off x="3442928" y="2308148"/>
            <a:ext cx="459202" cy="207749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VTEP</a:t>
            </a:r>
            <a:endParaRPr lang="it-IT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9E78589-8818-B15C-71A0-261DD217060C}"/>
              </a:ext>
            </a:extLst>
          </p:cNvPr>
          <p:cNvSpPr txBox="1"/>
          <p:nvPr/>
        </p:nvSpPr>
        <p:spPr>
          <a:xfrm>
            <a:off x="6832300" y="2972364"/>
            <a:ext cx="459202" cy="207749"/>
          </a:xfrm>
          <a:prstGeom prst="rect">
            <a:avLst/>
          </a:prstGeom>
          <a:solidFill>
            <a:srgbClr val="FFFFFF"/>
          </a:solidFill>
          <a:ln w="57150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28431"/>
                      <a:gd name="csY0" fmla="*/ 0 h 365760"/>
                      <a:gd name="csX1" fmla="*/ 397647 w 828431"/>
                      <a:gd name="csY1" fmla="*/ 0 h 365760"/>
                      <a:gd name="csX2" fmla="*/ 828431 w 828431"/>
                      <a:gd name="csY2" fmla="*/ 0 h 365760"/>
                      <a:gd name="csX3" fmla="*/ 828431 w 828431"/>
                      <a:gd name="csY3" fmla="*/ 365760 h 365760"/>
                      <a:gd name="csX4" fmla="*/ 405931 w 828431"/>
                      <a:gd name="csY4" fmla="*/ 365760 h 365760"/>
                      <a:gd name="csX5" fmla="*/ 0 w 828431"/>
                      <a:gd name="csY5" fmla="*/ 365760 h 365760"/>
                      <a:gd name="csX6" fmla="*/ 0 w 828431"/>
                      <a:gd name="csY6" fmla="*/ 0 h 36576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828431" h="365760" fill="none" extrusionOk="0">
                        <a:moveTo>
                          <a:pt x="0" y="0"/>
                        </a:moveTo>
                        <a:cubicBezTo>
                          <a:pt x="96770" y="13509"/>
                          <a:pt x="274670" y="-7895"/>
                          <a:pt x="397647" y="0"/>
                        </a:cubicBezTo>
                        <a:cubicBezTo>
                          <a:pt x="520624" y="7895"/>
                          <a:pt x="680647" y="-11082"/>
                          <a:pt x="828431" y="0"/>
                        </a:cubicBezTo>
                        <a:cubicBezTo>
                          <a:pt x="816581" y="149346"/>
                          <a:pt x="843959" y="257396"/>
                          <a:pt x="828431" y="365760"/>
                        </a:cubicBezTo>
                        <a:cubicBezTo>
                          <a:pt x="699600" y="344900"/>
                          <a:pt x="516329" y="354019"/>
                          <a:pt x="405931" y="365760"/>
                        </a:cubicBezTo>
                        <a:cubicBezTo>
                          <a:pt x="295533" y="377501"/>
                          <a:pt x="168045" y="357588"/>
                          <a:pt x="0" y="365760"/>
                        </a:cubicBezTo>
                        <a:cubicBezTo>
                          <a:pt x="16786" y="290768"/>
                          <a:pt x="6728" y="179354"/>
                          <a:pt x="0" y="0"/>
                        </a:cubicBezTo>
                        <a:close/>
                      </a:path>
                      <a:path w="828431" h="365760" stroke="0" extrusionOk="0">
                        <a:moveTo>
                          <a:pt x="0" y="0"/>
                        </a:moveTo>
                        <a:cubicBezTo>
                          <a:pt x="139108" y="6981"/>
                          <a:pt x="243922" y="-11332"/>
                          <a:pt x="405931" y="0"/>
                        </a:cubicBezTo>
                        <a:cubicBezTo>
                          <a:pt x="567940" y="11332"/>
                          <a:pt x="709794" y="-9549"/>
                          <a:pt x="828431" y="0"/>
                        </a:cubicBezTo>
                        <a:cubicBezTo>
                          <a:pt x="825851" y="170870"/>
                          <a:pt x="812069" y="241196"/>
                          <a:pt x="828431" y="365760"/>
                        </a:cubicBezTo>
                        <a:cubicBezTo>
                          <a:pt x="648095" y="354276"/>
                          <a:pt x="618204" y="375933"/>
                          <a:pt x="422500" y="365760"/>
                        </a:cubicBezTo>
                        <a:cubicBezTo>
                          <a:pt x="226796" y="355587"/>
                          <a:pt x="85228" y="363501"/>
                          <a:pt x="0" y="365760"/>
                        </a:cubicBezTo>
                        <a:cubicBezTo>
                          <a:pt x="15822" y="195408"/>
                          <a:pt x="13296" y="1359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685800">
              <a:buClrTx/>
              <a:defRPr/>
            </a:pPr>
            <a:r>
              <a:rPr lang="it-IT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VTEP</a:t>
            </a:r>
            <a:endParaRPr lang="it-IT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20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/>
      <p:bldP spid="300" grpId="0"/>
      <p:bldP spid="304" grpId="0"/>
      <p:bldP spid="309" grpId="0" animBg="1"/>
      <p:bldP spid="317" grpId="0" animBg="1"/>
      <p:bldP spid="323" grpId="0" animBg="1"/>
      <p:bldP spid="315" grpId="0" animBg="1"/>
      <p:bldP spid="314" grpId="0" animBg="1"/>
      <p:bldP spid="321" grpId="0" animBg="1"/>
      <p:bldP spid="319" grpId="0" animBg="1"/>
      <p:bldP spid="316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5B190-1F71-20BC-4036-D0FA84810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magine 54">
            <a:extLst>
              <a:ext uri="{FF2B5EF4-FFF2-40B4-BE49-F238E27FC236}">
                <a16:creationId xmlns:a16="http://schemas.microsoft.com/office/drawing/2014/main" id="{C787A675-06E7-4B96-891E-2526959282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>
            <a:off x="0" y="605793"/>
            <a:ext cx="9267753" cy="3103369"/>
          </a:xfrm>
          <a:prstGeom prst="rect">
            <a:avLst/>
          </a:prstGeom>
        </p:spPr>
      </p:pic>
      <p:pic>
        <p:nvPicPr>
          <p:cNvPr id="29" name="Immagine 28" descr="Immagine che contiene testo, schermata, numero, Carattere&#10;&#10;Il contenuto generato dall&amp;#39;IA potrebbe non essere corretto.">
            <a:extLst>
              <a:ext uri="{FF2B5EF4-FFF2-40B4-BE49-F238E27FC236}">
                <a16:creationId xmlns:a16="http://schemas.microsoft.com/office/drawing/2014/main" id="{E1C60156-2CFB-17DC-BCEA-4B8CC9036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8" b="98939" l="0" r="99089">
                        <a14:foregroundMark x1="260" y1="590" x2="521" y2="16981"/>
                        <a14:foregroundMark x1="521" y1="16981" x2="9635" y2="22288"/>
                        <a14:foregroundMark x1="9635" y1="22288" x2="63932" y2="23939"/>
                        <a14:foregroundMark x1="63932" y1="23939" x2="98958" y2="22759"/>
                        <a14:foregroundMark x1="98958" y1="22759" x2="99740" y2="4599"/>
                        <a14:foregroundMark x1="99740" y1="4599" x2="91536" y2="1179"/>
                        <a14:foregroundMark x1="91536" y1="1179" x2="260" y2="825"/>
                        <a14:foregroundMark x1="92057" y1="825" x2="98828" y2="6250"/>
                        <a14:foregroundMark x1="98828" y1="6250" x2="99089" y2="25590"/>
                        <a14:foregroundMark x1="99089" y1="25590" x2="91406" y2="30896"/>
                        <a14:foregroundMark x1="91406" y1="30896" x2="86458" y2="31368"/>
                        <a14:foregroundMark x1="260" y1="30660" x2="1823" y2="48113"/>
                        <a14:foregroundMark x1="1823" y1="48113" x2="72526" y2="55425"/>
                        <a14:foregroundMark x1="72526" y1="55425" x2="93490" y2="54481"/>
                        <a14:foregroundMark x1="93490" y1="54481" x2="97786" y2="42453"/>
                        <a14:foregroundMark x1="97786" y1="42453" x2="97005" y2="31132"/>
                        <a14:foregroundMark x1="1563" y1="51769" x2="2344" y2="73349"/>
                        <a14:foregroundMark x1="2344" y1="73349" x2="29818" y2="78302"/>
                        <a14:foregroundMark x1="29818" y1="78302" x2="75911" y2="77948"/>
                        <a14:foregroundMark x1="75911" y1="77948" x2="90755" y2="78302"/>
                        <a14:foregroundMark x1="90755" y1="78302" x2="96615" y2="64976"/>
                        <a14:foregroundMark x1="96615" y1="64976" x2="97135" y2="55660"/>
                        <a14:foregroundMark x1="8203" y1="53184" x2="27734" y2="62028"/>
                        <a14:foregroundMark x1="27734" y1="62028" x2="38802" y2="56014"/>
                        <a14:foregroundMark x1="38802" y1="56014" x2="24870" y2="52005"/>
                        <a14:foregroundMark x1="24870" y1="52005" x2="6120" y2="55778"/>
                        <a14:foregroundMark x1="260" y1="76297" x2="911" y2="84198"/>
                        <a14:foregroundMark x1="911" y1="84198" x2="15104" y2="92335"/>
                        <a14:foregroundMark x1="15104" y1="92335" x2="40234" y2="92925"/>
                        <a14:foregroundMark x1="40234" y1="92925" x2="71615" y2="90920"/>
                        <a14:foregroundMark x1="71615" y1="90920" x2="78807" y2="90920"/>
                        <a14:foregroundMark x1="82291" y1="87392" x2="82682" y2="82075"/>
                        <a14:foregroundMark x1="82682" y1="82075" x2="81250" y2="76297"/>
                        <a14:foregroundMark x1="391" y1="92453" x2="10286" y2="98703"/>
                        <a14:foregroundMark x1="10286" y1="98703" x2="67969" y2="99882"/>
                        <a14:foregroundMark x1="67969" y1="99882" x2="77935" y2="99420"/>
                        <a14:foregroundMark x1="78627" y1="95323" x2="75000" y2="98231"/>
                        <a14:foregroundMark x1="75000" y1="98231" x2="2865" y2="98939"/>
                        <a14:foregroundMark x1="2865" y1="98939" x2="3906" y2="93278"/>
                        <a14:foregroundMark x1="38932" y1="52594" x2="68359" y2="65802"/>
                        <a14:foregroundMark x1="68359" y1="65802" x2="90495" y2="62028"/>
                        <a14:foregroundMark x1="90495" y1="62028" x2="85417" y2="54009"/>
                        <a14:foregroundMark x1="85417" y1="54009" x2="38411" y2="53184"/>
                        <a14:foregroundMark x1="38411" y1="53184" x2="37370" y2="53774"/>
                        <a14:foregroundMark x1="77734" y1="95519" x2="85677" y2="98703"/>
                        <a14:foregroundMark x1="85677" y1="98703" x2="76563" y2="97995"/>
                        <a14:foregroundMark x1="76563" y1="97995" x2="77734" y2="95873"/>
                        <a14:backgroundMark x1="99740" y1="88325" x2="78516" y2="89858"/>
                        <a14:backgroundMark x1="78516" y1="89858" x2="81139" y2="94262"/>
                        <a14:backgroundMark x1="85794" y1="98878" x2="99740" y2="99292"/>
                        <a14:backgroundMark x1="99740" y1="89505" x2="99609" y2="98703"/>
                        <a14:backgroundMark x1="97917" y1="93868" x2="96094" y2="99175"/>
                        <a14:backgroundMark x1="82422" y1="88443" x2="80721" y2="940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4584" y="1001504"/>
            <a:ext cx="3394670" cy="37206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Freccia in su 26">
            <a:extLst>
              <a:ext uri="{FF2B5EF4-FFF2-40B4-BE49-F238E27FC236}">
                <a16:creationId xmlns:a16="http://schemas.microsoft.com/office/drawing/2014/main" id="{6B9F610F-A25C-06EC-EFED-EA34746E6E72}"/>
              </a:ext>
            </a:extLst>
          </p:cNvPr>
          <p:cNvSpPr/>
          <p:nvPr/>
        </p:nvSpPr>
        <p:spPr>
          <a:xfrm>
            <a:off x="5196084" y="1060243"/>
            <a:ext cx="271351" cy="3462776"/>
          </a:xfrm>
          <a:prstGeom prst="upArrow">
            <a:avLst>
              <a:gd name="adj1" fmla="val 50000"/>
              <a:gd name="adj2" fmla="val 68344"/>
            </a:avLst>
          </a:prstGeom>
          <a:solidFill>
            <a:srgbClr val="002060"/>
          </a:solidFill>
          <a:ln w="19050">
            <a:noFill/>
          </a:ln>
          <a:effectLst/>
        </p:spPr>
        <p:txBody>
          <a:bodyPr rot="0" spcFirstLastPara="0" vertOverflow="overflow" horzOverflow="overflow" vert="vert270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defTabSz="685800">
              <a:buClrTx/>
              <a:defRPr/>
            </a:pPr>
            <a:r>
              <a:rPr lang="it-IT" sz="9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MTU GROWS          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6A93465-D7B6-00E1-16AC-9BB7AB6216DD}"/>
              </a:ext>
            </a:extLst>
          </p:cNvPr>
          <p:cNvSpPr/>
          <p:nvPr/>
        </p:nvSpPr>
        <p:spPr>
          <a:xfrm>
            <a:off x="631919" y="3789880"/>
            <a:ext cx="4857974" cy="9322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74" name="thinkcell data - do not delete" hidden="1">
            <a:extLst>
              <a:ext uri="{FF2B5EF4-FFF2-40B4-BE49-F238E27FC236}">
                <a16:creationId xmlns:a16="http://schemas.microsoft.com/office/drawing/2014/main" id="{26DBE28A-EA5E-C54C-1803-ACA8F9C31DB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3338364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cell" r:id="rId7" imgW="473" imgH="473" progId="TCLayout.ActiveDocument.1">
                  <p:embed/>
                </p:oleObj>
              </mc:Choice>
              <mc:Fallback>
                <p:oleObj name="Diapositiva thinkcell" r:id="rId7" imgW="473" imgH="473" progId="TCLayout.ActiveDocument.1">
                  <p:embed/>
                  <p:pic>
                    <p:nvPicPr>
                      <p:cNvPr id="7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26DBE28A-EA5E-C54C-1803-ACA8F9C31D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C3265CD4-4769-861D-3523-A935E847AA85}"/>
              </a:ext>
            </a:extLst>
          </p:cNvPr>
          <p:cNvSpPr txBox="1"/>
          <p:nvPr/>
        </p:nvSpPr>
        <p:spPr>
          <a:xfrm>
            <a:off x="1820263" y="254206"/>
            <a:ext cx="342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cs typeface="Calibri" panose="020F0502020204030204" pitchFamily="34" charset="0"/>
              </a:rPr>
              <a:t>Challenges faced </a:t>
            </a:r>
          </a:p>
        </p:txBody>
      </p:sp>
      <p:sp>
        <p:nvSpPr>
          <p:cNvPr id="328" name="CasellaDiTesto 327">
            <a:extLst>
              <a:ext uri="{FF2B5EF4-FFF2-40B4-BE49-F238E27FC236}">
                <a16:creationId xmlns:a16="http://schemas.microsoft.com/office/drawing/2014/main" id="{23784E96-9DD8-179A-77B0-8159C9CFE334}"/>
              </a:ext>
            </a:extLst>
          </p:cNvPr>
          <p:cNvSpPr txBox="1"/>
          <p:nvPr/>
        </p:nvSpPr>
        <p:spPr>
          <a:xfrm>
            <a:off x="1869561" y="693727"/>
            <a:ext cx="29673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6A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TESTING MTU</a:t>
            </a:r>
            <a:endParaRPr lang="it-IT" b="1" dirty="0">
              <a:solidFill>
                <a:srgbClr val="FF6A00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1719DD1-A7AD-22C1-A5FF-98AB012387A1}"/>
              </a:ext>
            </a:extLst>
          </p:cNvPr>
          <p:cNvSpPr txBox="1"/>
          <p:nvPr/>
        </p:nvSpPr>
        <p:spPr>
          <a:xfrm>
            <a:off x="3012016" y="3349506"/>
            <a:ext cx="754226" cy="2308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it-IT" sz="900" b="1" dirty="0"/>
              <a:t>1574 byte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7993B43-2925-7273-32B0-7F3E83A0F4D0}"/>
              </a:ext>
            </a:extLst>
          </p:cNvPr>
          <p:cNvSpPr txBox="1"/>
          <p:nvPr/>
        </p:nvSpPr>
        <p:spPr>
          <a:xfrm>
            <a:off x="2146503" y="2690379"/>
            <a:ext cx="721459" cy="2308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it-IT" sz="900" b="1" dirty="0"/>
              <a:t>1546 byte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5376295-8A1B-0594-BFC3-A8C22FDB7119}"/>
              </a:ext>
            </a:extLst>
          </p:cNvPr>
          <p:cNvSpPr txBox="1"/>
          <p:nvPr/>
        </p:nvSpPr>
        <p:spPr>
          <a:xfrm>
            <a:off x="3937926" y="2460832"/>
            <a:ext cx="721459" cy="2308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it-IT" sz="900" b="1" dirty="0"/>
              <a:t>1646 byte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C9A761D0-2038-5C42-FA78-202446E87ADB}"/>
              </a:ext>
            </a:extLst>
          </p:cNvPr>
          <p:cNvGrpSpPr/>
          <p:nvPr/>
        </p:nvGrpSpPr>
        <p:grpSpPr>
          <a:xfrm>
            <a:off x="2164834" y="1089438"/>
            <a:ext cx="2477492" cy="2572933"/>
            <a:chOff x="2113602" y="1216947"/>
            <a:chExt cx="2477492" cy="2572933"/>
          </a:xfrm>
        </p:grpSpPr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6BB2B35E-809B-4BAE-AFA0-F5A8C138E45C}"/>
                </a:ext>
              </a:extLst>
            </p:cNvPr>
            <p:cNvSpPr txBox="1"/>
            <p:nvPr/>
          </p:nvSpPr>
          <p:spPr>
            <a:xfrm>
              <a:off x="2988517" y="3173222"/>
              <a:ext cx="694794" cy="253916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1200" b="1" dirty="0"/>
                <a:t>MTU</a:t>
              </a:r>
              <a:endParaRPr lang="it-IT" sz="1200" dirty="0"/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75DD00F-450E-96AE-AF6B-F02937A52DE7}"/>
                </a:ext>
              </a:extLst>
            </p:cNvPr>
            <p:cNvSpPr txBox="1"/>
            <p:nvPr/>
          </p:nvSpPr>
          <p:spPr>
            <a:xfrm>
              <a:off x="3916094" y="1942060"/>
              <a:ext cx="675000" cy="253916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1200" b="1" dirty="0"/>
                <a:t>MTU</a:t>
              </a:r>
              <a:endParaRPr lang="it-IT" sz="1200" dirty="0"/>
            </a:p>
          </p:txBody>
        </p: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FFFC2486-8184-37A0-9B8B-F6274A9C2CB7}"/>
                </a:ext>
              </a:extLst>
            </p:cNvPr>
            <p:cNvGrpSpPr/>
            <p:nvPr/>
          </p:nvGrpSpPr>
          <p:grpSpPr>
            <a:xfrm>
              <a:off x="2113602" y="1216947"/>
              <a:ext cx="2462094" cy="2572933"/>
              <a:chOff x="2113602" y="1216947"/>
              <a:chExt cx="2462094" cy="2572933"/>
            </a:xfrm>
          </p:grpSpPr>
          <p:sp>
            <p:nvSpPr>
              <p:cNvPr id="3" name="Rettangolo con angoli arrotondati 2">
                <a:extLst>
                  <a:ext uri="{FF2B5EF4-FFF2-40B4-BE49-F238E27FC236}">
                    <a16:creationId xmlns:a16="http://schemas.microsoft.com/office/drawing/2014/main" id="{B2620F73-8466-216E-F36E-86E6D471AA55}"/>
                  </a:ext>
                </a:extLst>
              </p:cNvPr>
              <p:cNvSpPr/>
              <p:nvPr/>
            </p:nvSpPr>
            <p:spPr>
              <a:xfrm>
                <a:off x="2327790" y="1216947"/>
                <a:ext cx="2080846" cy="2572933"/>
              </a:xfrm>
              <a:prstGeom prst="roundRect">
                <a:avLst>
                  <a:gd name="adj" fmla="val 11050"/>
                </a:avLst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buClrTx/>
                  <a:defRPr/>
                </a:pPr>
                <a:endParaRPr lang="it-IT" sz="1350" dirty="0">
                  <a:ea typeface="+mn-ea"/>
                  <a:cs typeface="+mn-cs"/>
                </a:endParaRPr>
              </a:p>
            </p:txBody>
          </p:sp>
          <p:pic>
            <p:nvPicPr>
              <p:cNvPr id="6" name="Immagine 5" descr="Immagine che contiene simbolo&#10;&#10;Il contenuto generato dall'IA potrebbe non essere corretto.">
                <a:extLst>
                  <a:ext uri="{FF2B5EF4-FFF2-40B4-BE49-F238E27FC236}">
                    <a16:creationId xmlns:a16="http://schemas.microsoft.com/office/drawing/2014/main" id="{FC808783-B4E3-A331-0406-84D96FEF59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39089" y="1537523"/>
                <a:ext cx="775921" cy="775921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DBB93DDB-0729-FB90-3583-9EE0FFDD2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22824" y="2362773"/>
                <a:ext cx="408449" cy="408449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AE983454-F1AC-BBC2-CC44-52FA067DB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75816" y="1592229"/>
                <a:ext cx="513956" cy="513956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  <p:pic>
            <p:nvPicPr>
              <p:cNvPr id="11" name="Immagine 10" descr="Immagine che contiene schermata, Elementi grafici, clipart, design&#10;&#10;Il contenuto generato dall&amp;#39;IA potrebbe non essere corretto.">
                <a:extLst>
                  <a:ext uri="{FF2B5EF4-FFF2-40B4-BE49-F238E27FC236}">
                    <a16:creationId xmlns:a16="http://schemas.microsoft.com/office/drawing/2014/main" id="{744561D2-B901-75D8-02A8-FAA3DA680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35705" y="1337192"/>
                <a:ext cx="504859" cy="504859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53C0BCB0-3503-7FC3-1B59-0E0521FA1572}"/>
                  </a:ext>
                </a:extLst>
              </p:cNvPr>
              <p:cNvSpPr txBox="1"/>
              <p:nvPr/>
            </p:nvSpPr>
            <p:spPr>
              <a:xfrm>
                <a:off x="2988517" y="2834200"/>
                <a:ext cx="675000" cy="253916"/>
              </a:xfrm>
              <a:prstGeom prst="rect">
                <a:avLst/>
              </a:prstGeom>
              <a:solidFill>
                <a:schemeClr val="accent4"/>
              </a:solidFill>
              <a:ln w="57150">
                <a:solidFill>
                  <a:srgbClr val="00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3499211612">
                      <a:custGeom>
                        <a:avLst/>
                        <a:gdLst>
                          <a:gd name="csX0" fmla="*/ 0 w 828431"/>
                          <a:gd name="csY0" fmla="*/ 0 h 365760"/>
                          <a:gd name="csX1" fmla="*/ 397647 w 828431"/>
                          <a:gd name="csY1" fmla="*/ 0 h 365760"/>
                          <a:gd name="csX2" fmla="*/ 828431 w 828431"/>
                          <a:gd name="csY2" fmla="*/ 0 h 365760"/>
                          <a:gd name="csX3" fmla="*/ 828431 w 828431"/>
                          <a:gd name="csY3" fmla="*/ 365760 h 365760"/>
                          <a:gd name="csX4" fmla="*/ 405931 w 828431"/>
                          <a:gd name="csY4" fmla="*/ 365760 h 365760"/>
                          <a:gd name="csX5" fmla="*/ 0 w 828431"/>
                          <a:gd name="csY5" fmla="*/ 365760 h 365760"/>
                          <a:gd name="csX6" fmla="*/ 0 w 828431"/>
                          <a:gd name="csY6" fmla="*/ 0 h 365760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</a:cxnLst>
                        <a:rect l="l" t="t" r="r" b="b"/>
                        <a:pathLst>
                          <a:path w="828431" h="365760" fill="none" extrusionOk="0">
                            <a:moveTo>
                              <a:pt x="0" y="0"/>
                            </a:moveTo>
                            <a:cubicBezTo>
                              <a:pt x="96770" y="13509"/>
                              <a:pt x="274670" y="-7895"/>
                              <a:pt x="397647" y="0"/>
                            </a:cubicBezTo>
                            <a:cubicBezTo>
                              <a:pt x="520624" y="7895"/>
                              <a:pt x="680647" y="-11082"/>
                              <a:pt x="828431" y="0"/>
                            </a:cubicBezTo>
                            <a:cubicBezTo>
                              <a:pt x="816581" y="149346"/>
                              <a:pt x="843959" y="257396"/>
                              <a:pt x="828431" y="365760"/>
                            </a:cubicBezTo>
                            <a:cubicBezTo>
                              <a:pt x="699600" y="344900"/>
                              <a:pt x="516329" y="354019"/>
                              <a:pt x="405931" y="365760"/>
                            </a:cubicBezTo>
                            <a:cubicBezTo>
                              <a:pt x="295533" y="377501"/>
                              <a:pt x="168045" y="357588"/>
                              <a:pt x="0" y="365760"/>
                            </a:cubicBezTo>
                            <a:cubicBezTo>
                              <a:pt x="16786" y="290768"/>
                              <a:pt x="6728" y="179354"/>
                              <a:pt x="0" y="0"/>
                            </a:cubicBezTo>
                            <a:close/>
                          </a:path>
                          <a:path w="828431" h="365760" stroke="0" extrusionOk="0">
                            <a:moveTo>
                              <a:pt x="0" y="0"/>
                            </a:moveTo>
                            <a:cubicBezTo>
                              <a:pt x="139108" y="6981"/>
                              <a:pt x="243922" y="-11332"/>
                              <a:pt x="405931" y="0"/>
                            </a:cubicBezTo>
                            <a:cubicBezTo>
                              <a:pt x="567940" y="11332"/>
                              <a:pt x="709794" y="-9549"/>
                              <a:pt x="828431" y="0"/>
                            </a:cubicBezTo>
                            <a:cubicBezTo>
                              <a:pt x="825851" y="170870"/>
                              <a:pt x="812069" y="241196"/>
                              <a:pt x="828431" y="365760"/>
                            </a:cubicBezTo>
                            <a:cubicBezTo>
                              <a:pt x="648095" y="354276"/>
                              <a:pt x="618204" y="375933"/>
                              <a:pt x="422500" y="365760"/>
                            </a:cubicBezTo>
                            <a:cubicBezTo>
                              <a:pt x="226796" y="355587"/>
                              <a:pt x="85228" y="363501"/>
                              <a:pt x="0" y="365760"/>
                            </a:cubicBezTo>
                            <a:cubicBezTo>
                              <a:pt x="15822" y="195408"/>
                              <a:pt x="13296" y="13598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685800">
                  <a:buClrTx/>
                  <a:defRPr/>
                </a:pPr>
                <a:r>
                  <a:rPr lang="it-IT" sz="1200" b="1" dirty="0"/>
                  <a:t>IDU</a:t>
                </a:r>
                <a:endParaRPr lang="it-IT" sz="1200" dirty="0"/>
              </a:p>
            </p:txBody>
          </p:sp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C69E1493-32D4-B6AA-BC70-A57FBB4E5636}"/>
                  </a:ext>
                </a:extLst>
              </p:cNvPr>
              <p:cNvSpPr txBox="1"/>
              <p:nvPr/>
            </p:nvSpPr>
            <p:spPr>
              <a:xfrm>
                <a:off x="3900696" y="2279178"/>
                <a:ext cx="675000" cy="253916"/>
              </a:xfrm>
              <a:prstGeom prst="rect">
                <a:avLst/>
              </a:prstGeom>
              <a:solidFill>
                <a:schemeClr val="accent4"/>
              </a:solidFill>
              <a:ln w="57150">
                <a:solidFill>
                  <a:srgbClr val="00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3499211612">
                      <a:custGeom>
                        <a:avLst/>
                        <a:gdLst>
                          <a:gd name="csX0" fmla="*/ 0 w 828431"/>
                          <a:gd name="csY0" fmla="*/ 0 h 365760"/>
                          <a:gd name="csX1" fmla="*/ 397647 w 828431"/>
                          <a:gd name="csY1" fmla="*/ 0 h 365760"/>
                          <a:gd name="csX2" fmla="*/ 828431 w 828431"/>
                          <a:gd name="csY2" fmla="*/ 0 h 365760"/>
                          <a:gd name="csX3" fmla="*/ 828431 w 828431"/>
                          <a:gd name="csY3" fmla="*/ 365760 h 365760"/>
                          <a:gd name="csX4" fmla="*/ 405931 w 828431"/>
                          <a:gd name="csY4" fmla="*/ 365760 h 365760"/>
                          <a:gd name="csX5" fmla="*/ 0 w 828431"/>
                          <a:gd name="csY5" fmla="*/ 365760 h 365760"/>
                          <a:gd name="csX6" fmla="*/ 0 w 828431"/>
                          <a:gd name="csY6" fmla="*/ 0 h 365760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</a:cxnLst>
                        <a:rect l="l" t="t" r="r" b="b"/>
                        <a:pathLst>
                          <a:path w="828431" h="365760" fill="none" extrusionOk="0">
                            <a:moveTo>
                              <a:pt x="0" y="0"/>
                            </a:moveTo>
                            <a:cubicBezTo>
                              <a:pt x="96770" y="13509"/>
                              <a:pt x="274670" y="-7895"/>
                              <a:pt x="397647" y="0"/>
                            </a:cubicBezTo>
                            <a:cubicBezTo>
                              <a:pt x="520624" y="7895"/>
                              <a:pt x="680647" y="-11082"/>
                              <a:pt x="828431" y="0"/>
                            </a:cubicBezTo>
                            <a:cubicBezTo>
                              <a:pt x="816581" y="149346"/>
                              <a:pt x="843959" y="257396"/>
                              <a:pt x="828431" y="365760"/>
                            </a:cubicBezTo>
                            <a:cubicBezTo>
                              <a:pt x="699600" y="344900"/>
                              <a:pt x="516329" y="354019"/>
                              <a:pt x="405931" y="365760"/>
                            </a:cubicBezTo>
                            <a:cubicBezTo>
                              <a:pt x="295533" y="377501"/>
                              <a:pt x="168045" y="357588"/>
                              <a:pt x="0" y="365760"/>
                            </a:cubicBezTo>
                            <a:cubicBezTo>
                              <a:pt x="16786" y="290768"/>
                              <a:pt x="6728" y="179354"/>
                              <a:pt x="0" y="0"/>
                            </a:cubicBezTo>
                            <a:close/>
                          </a:path>
                          <a:path w="828431" h="365760" stroke="0" extrusionOk="0">
                            <a:moveTo>
                              <a:pt x="0" y="0"/>
                            </a:moveTo>
                            <a:cubicBezTo>
                              <a:pt x="139108" y="6981"/>
                              <a:pt x="243922" y="-11332"/>
                              <a:pt x="405931" y="0"/>
                            </a:cubicBezTo>
                            <a:cubicBezTo>
                              <a:pt x="567940" y="11332"/>
                              <a:pt x="709794" y="-9549"/>
                              <a:pt x="828431" y="0"/>
                            </a:cubicBezTo>
                            <a:cubicBezTo>
                              <a:pt x="825851" y="170870"/>
                              <a:pt x="812069" y="241196"/>
                              <a:pt x="828431" y="365760"/>
                            </a:cubicBezTo>
                            <a:cubicBezTo>
                              <a:pt x="648095" y="354276"/>
                              <a:pt x="618204" y="375933"/>
                              <a:pt x="422500" y="365760"/>
                            </a:cubicBezTo>
                            <a:cubicBezTo>
                              <a:pt x="226796" y="355587"/>
                              <a:pt x="85228" y="363501"/>
                              <a:pt x="0" y="365760"/>
                            </a:cubicBezTo>
                            <a:cubicBezTo>
                              <a:pt x="15822" y="195408"/>
                              <a:pt x="13296" y="13598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685800">
                  <a:buClrTx/>
                  <a:defRPr/>
                </a:pPr>
                <a:r>
                  <a:rPr lang="it-IT" sz="1200" b="1" dirty="0"/>
                  <a:t>ODU</a:t>
                </a:r>
                <a:endParaRPr lang="it-IT" sz="1200" dirty="0"/>
              </a:p>
            </p:txBody>
          </p:sp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7267F937-89A7-4EE7-722B-30A52D4C4184}"/>
                  </a:ext>
                </a:extLst>
              </p:cNvPr>
              <p:cNvSpPr txBox="1"/>
              <p:nvPr/>
            </p:nvSpPr>
            <p:spPr>
              <a:xfrm>
                <a:off x="2113602" y="2156693"/>
                <a:ext cx="675000" cy="253916"/>
              </a:xfrm>
              <a:prstGeom prst="rect">
                <a:avLst/>
              </a:prstGeom>
              <a:solidFill>
                <a:schemeClr val="accent4"/>
              </a:solidFill>
              <a:ln w="57150">
                <a:solidFill>
                  <a:srgbClr val="000000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3499211612">
                      <a:custGeom>
                        <a:avLst/>
                        <a:gdLst>
                          <a:gd name="csX0" fmla="*/ 0 w 828431"/>
                          <a:gd name="csY0" fmla="*/ 0 h 365760"/>
                          <a:gd name="csX1" fmla="*/ 397647 w 828431"/>
                          <a:gd name="csY1" fmla="*/ 0 h 365760"/>
                          <a:gd name="csX2" fmla="*/ 828431 w 828431"/>
                          <a:gd name="csY2" fmla="*/ 0 h 365760"/>
                          <a:gd name="csX3" fmla="*/ 828431 w 828431"/>
                          <a:gd name="csY3" fmla="*/ 365760 h 365760"/>
                          <a:gd name="csX4" fmla="*/ 405931 w 828431"/>
                          <a:gd name="csY4" fmla="*/ 365760 h 365760"/>
                          <a:gd name="csX5" fmla="*/ 0 w 828431"/>
                          <a:gd name="csY5" fmla="*/ 365760 h 365760"/>
                          <a:gd name="csX6" fmla="*/ 0 w 828431"/>
                          <a:gd name="csY6" fmla="*/ 0 h 365760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</a:cxnLst>
                        <a:rect l="l" t="t" r="r" b="b"/>
                        <a:pathLst>
                          <a:path w="828431" h="365760" fill="none" extrusionOk="0">
                            <a:moveTo>
                              <a:pt x="0" y="0"/>
                            </a:moveTo>
                            <a:cubicBezTo>
                              <a:pt x="96770" y="13509"/>
                              <a:pt x="274670" y="-7895"/>
                              <a:pt x="397647" y="0"/>
                            </a:cubicBezTo>
                            <a:cubicBezTo>
                              <a:pt x="520624" y="7895"/>
                              <a:pt x="680647" y="-11082"/>
                              <a:pt x="828431" y="0"/>
                            </a:cubicBezTo>
                            <a:cubicBezTo>
                              <a:pt x="816581" y="149346"/>
                              <a:pt x="843959" y="257396"/>
                              <a:pt x="828431" y="365760"/>
                            </a:cubicBezTo>
                            <a:cubicBezTo>
                              <a:pt x="699600" y="344900"/>
                              <a:pt x="516329" y="354019"/>
                              <a:pt x="405931" y="365760"/>
                            </a:cubicBezTo>
                            <a:cubicBezTo>
                              <a:pt x="295533" y="377501"/>
                              <a:pt x="168045" y="357588"/>
                              <a:pt x="0" y="365760"/>
                            </a:cubicBezTo>
                            <a:cubicBezTo>
                              <a:pt x="16786" y="290768"/>
                              <a:pt x="6728" y="179354"/>
                              <a:pt x="0" y="0"/>
                            </a:cubicBezTo>
                            <a:close/>
                          </a:path>
                          <a:path w="828431" h="365760" stroke="0" extrusionOk="0">
                            <a:moveTo>
                              <a:pt x="0" y="0"/>
                            </a:moveTo>
                            <a:cubicBezTo>
                              <a:pt x="139108" y="6981"/>
                              <a:pt x="243922" y="-11332"/>
                              <a:pt x="405931" y="0"/>
                            </a:cubicBezTo>
                            <a:cubicBezTo>
                              <a:pt x="567940" y="11332"/>
                              <a:pt x="709794" y="-9549"/>
                              <a:pt x="828431" y="0"/>
                            </a:cubicBezTo>
                            <a:cubicBezTo>
                              <a:pt x="825851" y="170870"/>
                              <a:pt x="812069" y="241196"/>
                              <a:pt x="828431" y="365760"/>
                            </a:cubicBezTo>
                            <a:cubicBezTo>
                              <a:pt x="648095" y="354276"/>
                              <a:pt x="618204" y="375933"/>
                              <a:pt x="422500" y="365760"/>
                            </a:cubicBezTo>
                            <a:cubicBezTo>
                              <a:pt x="226796" y="355587"/>
                              <a:pt x="85228" y="363501"/>
                              <a:pt x="0" y="365760"/>
                            </a:cubicBezTo>
                            <a:cubicBezTo>
                              <a:pt x="15822" y="195408"/>
                              <a:pt x="13296" y="135985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685800">
                  <a:buClrTx/>
                  <a:defRPr/>
                </a:pPr>
                <a:r>
                  <a:rPr lang="it-IT" sz="1200" b="1" dirty="0"/>
                  <a:t>USER</a:t>
                </a:r>
                <a:endParaRPr lang="it-IT" sz="1200" dirty="0"/>
              </a:p>
            </p:txBody>
          </p:sp>
        </p:grp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12331352-4A0A-08C5-6D2D-1CC0856D45A2}"/>
                </a:ext>
              </a:extLst>
            </p:cNvPr>
            <p:cNvSpPr txBox="1"/>
            <p:nvPr/>
          </p:nvSpPr>
          <p:spPr>
            <a:xfrm>
              <a:off x="2113602" y="2493836"/>
              <a:ext cx="675000" cy="253916"/>
            </a:xfrm>
            <a:prstGeom prst="rect">
              <a:avLst/>
            </a:prstGeom>
            <a:solidFill>
              <a:srgbClr val="FFFFFF"/>
            </a:solidFill>
            <a:ln w="57150">
              <a:solidFill>
                <a:srgbClr val="00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499211612">
                    <a:custGeom>
                      <a:avLst/>
                      <a:gdLst>
                        <a:gd name="csX0" fmla="*/ 0 w 828431"/>
                        <a:gd name="csY0" fmla="*/ 0 h 365760"/>
                        <a:gd name="csX1" fmla="*/ 397647 w 828431"/>
                        <a:gd name="csY1" fmla="*/ 0 h 365760"/>
                        <a:gd name="csX2" fmla="*/ 828431 w 828431"/>
                        <a:gd name="csY2" fmla="*/ 0 h 365760"/>
                        <a:gd name="csX3" fmla="*/ 828431 w 828431"/>
                        <a:gd name="csY3" fmla="*/ 365760 h 365760"/>
                        <a:gd name="csX4" fmla="*/ 405931 w 828431"/>
                        <a:gd name="csY4" fmla="*/ 365760 h 365760"/>
                        <a:gd name="csX5" fmla="*/ 0 w 828431"/>
                        <a:gd name="csY5" fmla="*/ 365760 h 365760"/>
                        <a:gd name="csX6" fmla="*/ 0 w 828431"/>
                        <a:gd name="csY6" fmla="*/ 0 h 36576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</a:cxnLst>
                      <a:rect l="l" t="t" r="r" b="b"/>
                      <a:pathLst>
                        <a:path w="828431" h="365760" fill="none" extrusionOk="0">
                          <a:moveTo>
                            <a:pt x="0" y="0"/>
                          </a:moveTo>
                          <a:cubicBezTo>
                            <a:pt x="96770" y="13509"/>
                            <a:pt x="274670" y="-7895"/>
                            <a:pt x="397647" y="0"/>
                          </a:cubicBezTo>
                          <a:cubicBezTo>
                            <a:pt x="520624" y="7895"/>
                            <a:pt x="680647" y="-11082"/>
                            <a:pt x="828431" y="0"/>
                          </a:cubicBezTo>
                          <a:cubicBezTo>
                            <a:pt x="816581" y="149346"/>
                            <a:pt x="843959" y="257396"/>
                            <a:pt x="828431" y="365760"/>
                          </a:cubicBezTo>
                          <a:cubicBezTo>
                            <a:pt x="699600" y="344900"/>
                            <a:pt x="516329" y="354019"/>
                            <a:pt x="405931" y="365760"/>
                          </a:cubicBezTo>
                          <a:cubicBezTo>
                            <a:pt x="295533" y="377501"/>
                            <a:pt x="168045" y="357588"/>
                            <a:pt x="0" y="365760"/>
                          </a:cubicBezTo>
                          <a:cubicBezTo>
                            <a:pt x="16786" y="290768"/>
                            <a:pt x="6728" y="179354"/>
                            <a:pt x="0" y="0"/>
                          </a:cubicBezTo>
                          <a:close/>
                        </a:path>
                        <a:path w="828431" h="365760" stroke="0" extrusionOk="0">
                          <a:moveTo>
                            <a:pt x="0" y="0"/>
                          </a:moveTo>
                          <a:cubicBezTo>
                            <a:pt x="139108" y="6981"/>
                            <a:pt x="243922" y="-11332"/>
                            <a:pt x="405931" y="0"/>
                          </a:cubicBezTo>
                          <a:cubicBezTo>
                            <a:pt x="567940" y="11332"/>
                            <a:pt x="709794" y="-9549"/>
                            <a:pt x="828431" y="0"/>
                          </a:cubicBezTo>
                          <a:cubicBezTo>
                            <a:pt x="825851" y="170870"/>
                            <a:pt x="812069" y="241196"/>
                            <a:pt x="828431" y="365760"/>
                          </a:cubicBezTo>
                          <a:cubicBezTo>
                            <a:pt x="648095" y="354276"/>
                            <a:pt x="618204" y="375933"/>
                            <a:pt x="422500" y="365760"/>
                          </a:cubicBezTo>
                          <a:cubicBezTo>
                            <a:pt x="226796" y="355587"/>
                            <a:pt x="85228" y="363501"/>
                            <a:pt x="0" y="365760"/>
                          </a:cubicBezTo>
                          <a:cubicBezTo>
                            <a:pt x="15822" y="195408"/>
                            <a:pt x="13296" y="135985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685800">
                <a:buClrTx/>
                <a:defRPr/>
              </a:pPr>
              <a:r>
                <a:rPr lang="it-IT" sz="1200" b="1" dirty="0"/>
                <a:t>MTU</a:t>
              </a:r>
              <a:endParaRPr lang="it-IT" sz="1200" dirty="0"/>
            </a:p>
          </p:txBody>
        </p:sp>
      </p:grp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E657A209-40B7-3B19-3598-5EB7D38EDF62}"/>
              </a:ext>
            </a:extLst>
          </p:cNvPr>
          <p:cNvSpPr txBox="1"/>
          <p:nvPr/>
        </p:nvSpPr>
        <p:spPr>
          <a:xfrm>
            <a:off x="1765985" y="3914385"/>
            <a:ext cx="33630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it-IT" sz="1600" dirty="0"/>
              <a:t>Data Payload 1546 byte</a:t>
            </a:r>
            <a:endParaRPr lang="it-IT" dirty="0"/>
          </a:p>
          <a:p>
            <a:pPr defTabSz="685800">
              <a:buClrTx/>
              <a:defRPr/>
            </a:pPr>
            <a:r>
              <a:rPr lang="it-IT" sz="2400" b="1" dirty="0">
                <a:ln>
                  <a:solidFill>
                    <a:srgbClr val="000000"/>
                  </a:solidFill>
                </a:ln>
                <a:solidFill>
                  <a:srgbClr val="0070C0"/>
                </a:solidFill>
              </a:rPr>
              <a:t>Don't Fragment</a:t>
            </a:r>
            <a:endParaRPr lang="it-IT" b="1" dirty="0">
              <a:ln>
                <a:solidFill>
                  <a:srgbClr val="00000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DE307422-961A-29E5-4AC9-4A8EAFF11E4C}"/>
              </a:ext>
            </a:extLst>
          </p:cNvPr>
          <p:cNvSpPr/>
          <p:nvPr/>
        </p:nvSpPr>
        <p:spPr>
          <a:xfrm>
            <a:off x="6081918" y="1244931"/>
            <a:ext cx="320040" cy="212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ClrTx/>
              <a:defRPr/>
            </a:pPr>
            <a:endParaRPr lang="it-IT" sz="1500" b="1" dirty="0">
              <a:ea typeface="+mn-ea"/>
              <a:cs typeface="+mn-cs"/>
            </a:endParaRPr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664A3D1C-4424-C33D-C721-25595770A0C4}"/>
              </a:ext>
            </a:extLst>
          </p:cNvPr>
          <p:cNvSpPr/>
          <p:nvPr/>
        </p:nvSpPr>
        <p:spPr>
          <a:xfrm>
            <a:off x="6045247" y="2741939"/>
            <a:ext cx="320040" cy="212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ClrTx/>
              <a:defRPr/>
            </a:pPr>
            <a:endParaRPr lang="it-IT" sz="1500" b="1" dirty="0">
              <a:ea typeface="+mn-ea"/>
              <a:cs typeface="+mn-cs"/>
            </a:endParaRP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3126BD51-38A4-6B04-16F5-7211B67D3078}"/>
              </a:ext>
            </a:extLst>
          </p:cNvPr>
          <p:cNvSpPr/>
          <p:nvPr/>
        </p:nvSpPr>
        <p:spPr>
          <a:xfrm>
            <a:off x="5831230" y="4529620"/>
            <a:ext cx="320040" cy="212021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buClrTx/>
              <a:defRPr/>
            </a:pPr>
            <a:endParaRPr lang="it-IT" sz="1500" b="1" dirty="0">
              <a:ea typeface="+mn-ea"/>
              <a:cs typeface="+mn-cs"/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6BF6B55D-6613-7F9F-7FED-8108677B1E5D}"/>
              </a:ext>
            </a:extLst>
          </p:cNvPr>
          <p:cNvCxnSpPr>
            <a:cxnSpLocks/>
          </p:cNvCxnSpPr>
          <p:nvPr/>
        </p:nvCxnSpPr>
        <p:spPr>
          <a:xfrm>
            <a:off x="6401958" y="1350443"/>
            <a:ext cx="1477007" cy="349936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ysDot"/>
            <a:miter lim="800000"/>
          </a:ln>
          <a:effectLst/>
        </p:spPr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FFEE3249-8466-AC3B-AA5C-E1D94AB5830A}"/>
              </a:ext>
            </a:extLst>
          </p:cNvPr>
          <p:cNvCxnSpPr>
            <a:cxnSpLocks/>
          </p:cNvCxnSpPr>
          <p:nvPr/>
        </p:nvCxnSpPr>
        <p:spPr>
          <a:xfrm>
            <a:off x="6365287" y="2847949"/>
            <a:ext cx="1431176" cy="1387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ysDot"/>
            <a:miter lim="800000"/>
          </a:ln>
          <a:effectLst/>
        </p:spPr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15F65BF9-5862-5ACB-AA0C-BC3F98CED262}"/>
              </a:ext>
            </a:extLst>
          </p:cNvPr>
          <p:cNvCxnSpPr>
            <a:cxnSpLocks/>
          </p:cNvCxnSpPr>
          <p:nvPr/>
        </p:nvCxnSpPr>
        <p:spPr>
          <a:xfrm flipV="1">
            <a:off x="6121812" y="4141996"/>
            <a:ext cx="1674651" cy="479764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ysDot"/>
            <a:miter lim="800000"/>
          </a:ln>
          <a:effectLst/>
        </p:spPr>
      </p:cxnSp>
      <p:pic>
        <p:nvPicPr>
          <p:cNvPr id="41" name="Immagine 40" descr="Icona Lente d'ingrandimento di Design Circle – scarica in PNG, SVG">
            <a:extLst>
              <a:ext uri="{FF2B5EF4-FFF2-40B4-BE49-F238E27FC236}">
                <a16:creationId xmlns:a16="http://schemas.microsoft.com/office/drawing/2014/main" id="{B543BAED-A339-4D95-EE40-8D10B64D1653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505538" y="1451478"/>
            <a:ext cx="693467" cy="708826"/>
          </a:xfrm>
          <a:prstGeom prst="rect">
            <a:avLst/>
          </a:prstGeom>
        </p:spPr>
      </p:pic>
      <p:pic>
        <p:nvPicPr>
          <p:cNvPr id="43" name="Immagine 42" descr="Icona Lente d'ingrandimento di Design Circle – scarica in PNG, SVG">
            <a:extLst>
              <a:ext uri="{FF2B5EF4-FFF2-40B4-BE49-F238E27FC236}">
                <a16:creationId xmlns:a16="http://schemas.microsoft.com/office/drawing/2014/main" id="{91970898-9930-1146-2082-2E365CF8F1C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93578" y="3731713"/>
            <a:ext cx="693467" cy="708826"/>
          </a:xfrm>
          <a:prstGeom prst="rect">
            <a:avLst/>
          </a:prstGeom>
        </p:spPr>
      </p:pic>
      <p:pic>
        <p:nvPicPr>
          <p:cNvPr id="45" name="Immagine 44" descr="Icona Lente d'ingrandimento di Design Circle – scarica in PNG, SVG">
            <a:extLst>
              <a:ext uri="{FF2B5EF4-FFF2-40B4-BE49-F238E27FC236}">
                <a16:creationId xmlns:a16="http://schemas.microsoft.com/office/drawing/2014/main" id="{20AD37B1-E080-571B-D7B6-4E6C9079E6BD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472986" y="2702390"/>
            <a:ext cx="693467" cy="708826"/>
          </a:xfrm>
          <a:prstGeom prst="rect">
            <a:avLst/>
          </a:prstGeom>
        </p:spPr>
      </p:pic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8E90AEAD-F4A7-43EC-DAC0-686DA7B6BC26}"/>
              </a:ext>
            </a:extLst>
          </p:cNvPr>
          <p:cNvSpPr txBox="1"/>
          <p:nvPr/>
        </p:nvSpPr>
        <p:spPr>
          <a:xfrm>
            <a:off x="7653487" y="1573352"/>
            <a:ext cx="5763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1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1646</a:t>
            </a:r>
            <a:endParaRPr lang="it-IT" sz="1100" b="1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FD9171C8-BE5F-FA5D-7CD8-C210AF0E6C53}"/>
              </a:ext>
            </a:extLst>
          </p:cNvPr>
          <p:cNvSpPr txBox="1"/>
          <p:nvPr/>
        </p:nvSpPr>
        <p:spPr>
          <a:xfrm>
            <a:off x="7621908" y="2833339"/>
            <a:ext cx="5763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1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1574</a:t>
            </a:r>
            <a:endParaRPr lang="it-IT" sz="1100" b="1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968C14B7-0A50-9929-D615-AC83B6FEDF22}"/>
              </a:ext>
            </a:extLst>
          </p:cNvPr>
          <p:cNvSpPr txBox="1"/>
          <p:nvPr/>
        </p:nvSpPr>
        <p:spPr>
          <a:xfrm>
            <a:off x="7541527" y="3874448"/>
            <a:ext cx="5763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1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1546</a:t>
            </a:r>
            <a:endParaRPr lang="it-IT" sz="1100" b="1" dirty="0">
              <a:solidFill>
                <a:schemeClr val="bg1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BF96E7BB-016F-E555-15CA-CB4A8AB23344}"/>
              </a:ext>
            </a:extLst>
          </p:cNvPr>
          <p:cNvSpPr/>
          <p:nvPr/>
        </p:nvSpPr>
        <p:spPr>
          <a:xfrm>
            <a:off x="5520730" y="719908"/>
            <a:ext cx="3753899" cy="2285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6" name="Immagine 55" descr="dai un'occhiata marchio icona. fatto cartello. autorizzazione. vettore.  34371731 Arte vettoriale a Vecteezy">
            <a:extLst>
              <a:ext uri="{FF2B5EF4-FFF2-40B4-BE49-F238E27FC236}">
                <a16:creationId xmlns:a16="http://schemas.microsoft.com/office/drawing/2014/main" id="{A4D5B495-B7B5-2775-19E7-9BAFC907FBD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3958" y="3010144"/>
            <a:ext cx="1879150" cy="1879150"/>
          </a:xfrm>
          <a:prstGeom prst="rect">
            <a:avLst/>
          </a:prstGeom>
        </p:spPr>
      </p:pic>
      <p:pic>
        <p:nvPicPr>
          <p:cNvPr id="58" name="Image 0" descr="/mnt/data/cf7f923b5b.png">
            <a:extLst>
              <a:ext uri="{FF2B5EF4-FFF2-40B4-BE49-F238E27FC236}">
                <a16:creationId xmlns:a16="http://schemas.microsoft.com/office/drawing/2014/main" id="{280DE10E-AB90-C60A-9BB6-1B4F07453B4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60951" t="104" r="17595" b="-104"/>
          <a:stretch>
            <a:fillRect/>
          </a:stretch>
        </p:blipFill>
        <p:spPr>
          <a:xfrm>
            <a:off x="0" y="-27458"/>
            <a:ext cx="1672893" cy="519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5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2" grpId="0" animBg="1"/>
      <p:bldP spid="16" grpId="0" animBg="1"/>
      <p:bldP spid="17" grpId="0" animBg="1"/>
      <p:bldP spid="18" grpId="0" animBg="1"/>
      <p:bldP spid="24" grpId="0"/>
      <p:bldP spid="30" grpId="0" animBg="1"/>
      <p:bldP spid="31" grpId="0" animBg="1"/>
      <p:bldP spid="32" grpId="0" animBg="1"/>
      <p:bldP spid="47" grpId="0"/>
      <p:bldP spid="49" grpId="0"/>
      <p:bldP spid="51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CE5E05-09D3-8639-342C-9B76C56CDF3F}"/>
              </a:ext>
            </a:extLst>
          </p:cNvPr>
          <p:cNvSpPr txBox="1"/>
          <p:nvPr/>
        </p:nvSpPr>
        <p:spPr>
          <a:xfrm>
            <a:off x="2076515" y="325114"/>
            <a:ext cx="2495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cs typeface="Calibri" panose="020F0502020204030204" pitchFamily="34" charset="0"/>
              </a:rPr>
              <a:t>Use cases</a:t>
            </a: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ABC92522-89A9-C75F-FC66-396D9FD07F42}"/>
              </a:ext>
            </a:extLst>
          </p:cNvPr>
          <p:cNvGrpSpPr/>
          <p:nvPr/>
        </p:nvGrpSpPr>
        <p:grpSpPr>
          <a:xfrm>
            <a:off x="2093433" y="1155211"/>
            <a:ext cx="2161723" cy="3981593"/>
            <a:chOff x="1526292" y="1161907"/>
            <a:chExt cx="2161723" cy="3981593"/>
          </a:xfrm>
        </p:grpSpPr>
        <p:sp>
          <p:nvSpPr>
            <p:cNvPr id="44" name="Rettangolo 43">
              <a:extLst>
                <a:ext uri="{FF2B5EF4-FFF2-40B4-BE49-F238E27FC236}">
                  <a16:creationId xmlns:a16="http://schemas.microsoft.com/office/drawing/2014/main" id="{E256195F-9895-0CE1-6BC7-DF42AE0CEFEA}"/>
                </a:ext>
              </a:extLst>
            </p:cNvPr>
            <p:cNvSpPr/>
            <p:nvPr/>
          </p:nvSpPr>
          <p:spPr>
            <a:xfrm>
              <a:off x="1526292" y="1161907"/>
              <a:ext cx="2161723" cy="398159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Rettangolo 49">
              <a:extLst>
                <a:ext uri="{FF2B5EF4-FFF2-40B4-BE49-F238E27FC236}">
                  <a16:creationId xmlns:a16="http://schemas.microsoft.com/office/drawing/2014/main" id="{BEF94908-2C28-D7BA-0A29-BEE1218AD7AA}"/>
                </a:ext>
              </a:extLst>
            </p:cNvPr>
            <p:cNvSpPr/>
            <p:nvPr/>
          </p:nvSpPr>
          <p:spPr>
            <a:xfrm>
              <a:off x="1541398" y="1435766"/>
              <a:ext cx="1673563" cy="3154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6" name="CasellaDiTesto 4">
              <a:extLst>
                <a:ext uri="{FF2B5EF4-FFF2-40B4-BE49-F238E27FC236}">
                  <a16:creationId xmlns:a16="http://schemas.microsoft.com/office/drawing/2014/main" id="{3EE9C19C-CF60-7643-89EE-6E9CE1BB437E}"/>
                </a:ext>
              </a:extLst>
            </p:cNvPr>
            <p:cNvSpPr txBox="1"/>
            <p:nvPr/>
          </p:nvSpPr>
          <p:spPr>
            <a:xfrm>
              <a:off x="3010581" y="3529780"/>
              <a:ext cx="572423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ODU</a:t>
              </a:r>
            </a:p>
          </p:txBody>
        </p:sp>
        <p:pic>
          <p:nvPicPr>
            <p:cNvPr id="17" name="Immagine 16" descr="Immagine che contiene schermata, Elementi grafici, clipart, design&#10;&#10;Il contenuto generato dall&amp;#39;IA potrebbe non essere corretto.">
              <a:extLst>
                <a:ext uri="{FF2B5EF4-FFF2-40B4-BE49-F238E27FC236}">
                  <a16:creationId xmlns:a16="http://schemas.microsoft.com/office/drawing/2014/main" id="{8470057E-A865-B99A-E32E-85A3B192E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6356" y="3007169"/>
              <a:ext cx="439616" cy="439616"/>
            </a:xfrm>
            <a:prstGeom prst="rect">
              <a:avLst/>
            </a:prstGeom>
          </p:spPr>
        </p:pic>
        <p:pic>
          <p:nvPicPr>
            <p:cNvPr id="18" name="Immagine 17" descr="Immagine che contiene clipart, cartone animato, schermata&#10;&#10;Il contenuto generato dall&amp;#39;IA potrebbe non essere corretto.">
              <a:extLst>
                <a:ext uri="{FF2B5EF4-FFF2-40B4-BE49-F238E27FC236}">
                  <a16:creationId xmlns:a16="http://schemas.microsoft.com/office/drawing/2014/main" id="{E849C838-1A86-2BD2-88B6-145B34418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2295" y="3038647"/>
              <a:ext cx="408449" cy="408449"/>
            </a:xfrm>
            <a:prstGeom prst="rect">
              <a:avLst/>
            </a:prstGeom>
          </p:spPr>
        </p:pic>
        <p:sp>
          <p:nvSpPr>
            <p:cNvPr id="19" name="CasellaDiTesto 4">
              <a:extLst>
                <a:ext uri="{FF2B5EF4-FFF2-40B4-BE49-F238E27FC236}">
                  <a16:creationId xmlns:a16="http://schemas.microsoft.com/office/drawing/2014/main" id="{59921149-9AD2-6A4E-371B-9D57D6087667}"/>
                </a:ext>
              </a:extLst>
            </p:cNvPr>
            <p:cNvSpPr txBox="1"/>
            <p:nvPr/>
          </p:nvSpPr>
          <p:spPr>
            <a:xfrm>
              <a:off x="1741535" y="3530496"/>
              <a:ext cx="572423" cy="315471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IDU</a:t>
              </a:r>
              <a:endParaRPr lang="it-IT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Cilindro 19">
              <a:extLst>
                <a:ext uri="{FF2B5EF4-FFF2-40B4-BE49-F238E27FC236}">
                  <a16:creationId xmlns:a16="http://schemas.microsoft.com/office/drawing/2014/main" id="{36BBF752-BA85-8536-B6F8-02334E830175}"/>
                </a:ext>
              </a:extLst>
            </p:cNvPr>
            <p:cNvSpPr/>
            <p:nvPr/>
          </p:nvSpPr>
          <p:spPr>
            <a:xfrm rot="16200000" flipH="1">
              <a:off x="2456770" y="2833658"/>
              <a:ext cx="324000" cy="756000"/>
            </a:xfrm>
            <a:prstGeom prst="can">
              <a:avLst/>
            </a:prstGeom>
            <a:solidFill>
              <a:srgbClr val="ED7D3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0FE95956-4806-4CF5-2873-FF91A089FB89}"/>
                </a:ext>
              </a:extLst>
            </p:cNvPr>
            <p:cNvSpPr txBox="1"/>
            <p:nvPr/>
          </p:nvSpPr>
          <p:spPr>
            <a:xfrm>
              <a:off x="2204934" y="3019327"/>
              <a:ext cx="891000" cy="40780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it-IT" sz="1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VLAN 835 </a:t>
              </a:r>
            </a:p>
            <a:p>
              <a:pPr algn="ctr"/>
              <a:r>
                <a:rPr lang="it-IT" sz="11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(0,1,5)</a:t>
              </a:r>
              <a:endParaRPr lang="it-IT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B9141B5E-1F19-B61E-F483-BA68673AAFE6}"/>
                </a:ext>
              </a:extLst>
            </p:cNvPr>
            <p:cNvSpPr txBox="1"/>
            <p:nvPr/>
          </p:nvSpPr>
          <p:spPr>
            <a:xfrm>
              <a:off x="1619078" y="1924982"/>
              <a:ext cx="1727076" cy="684803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r>
                <a:rPr lang="it-IT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Mono VLAN</a:t>
              </a:r>
              <a:br>
                <a:rPr lang="it-IT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it-IT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Multi Cos 0,1,5</a:t>
              </a:r>
              <a:endParaRPr lang="it-IT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CAD119DF-84BE-19DA-6F6D-F110798B393C}"/>
                </a:ext>
              </a:extLst>
            </p:cNvPr>
            <p:cNvSpPr txBox="1"/>
            <p:nvPr/>
          </p:nvSpPr>
          <p:spPr>
            <a:xfrm>
              <a:off x="1619078" y="4142524"/>
              <a:ext cx="1283044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r>
                <a:rPr lang="it-IT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S-Vlan/C-Vlan</a:t>
              </a:r>
              <a:endParaRPr lang="it-IT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2BB43B58-8266-CA82-EC62-EC802F2B4D27}"/>
                </a:ext>
              </a:extLst>
            </p:cNvPr>
            <p:cNvSpPr txBox="1"/>
            <p:nvPr/>
          </p:nvSpPr>
          <p:spPr>
            <a:xfrm>
              <a:off x="2204934" y="1424674"/>
              <a:ext cx="983283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Option #1</a:t>
              </a:r>
              <a:endPara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7B84B01E-804E-A92C-04CB-B68EEE5709AB}"/>
              </a:ext>
            </a:extLst>
          </p:cNvPr>
          <p:cNvGrpSpPr/>
          <p:nvPr/>
        </p:nvGrpSpPr>
        <p:grpSpPr>
          <a:xfrm>
            <a:off x="4360903" y="1155211"/>
            <a:ext cx="2161723" cy="3981593"/>
            <a:chOff x="3778396" y="1161907"/>
            <a:chExt cx="2161723" cy="3981593"/>
          </a:xfrm>
        </p:grpSpPr>
        <p:sp>
          <p:nvSpPr>
            <p:cNvPr id="46" name="Rettangolo 45">
              <a:extLst>
                <a:ext uri="{FF2B5EF4-FFF2-40B4-BE49-F238E27FC236}">
                  <a16:creationId xmlns:a16="http://schemas.microsoft.com/office/drawing/2014/main" id="{95045B6A-F7A9-E05A-94EC-FD5A40707FF6}"/>
                </a:ext>
              </a:extLst>
            </p:cNvPr>
            <p:cNvSpPr/>
            <p:nvPr/>
          </p:nvSpPr>
          <p:spPr>
            <a:xfrm>
              <a:off x="3778396" y="1161907"/>
              <a:ext cx="2161723" cy="398159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id="{13898AA5-BAC3-5AE1-338E-F30C78C041C5}"/>
                </a:ext>
              </a:extLst>
            </p:cNvPr>
            <p:cNvSpPr/>
            <p:nvPr/>
          </p:nvSpPr>
          <p:spPr>
            <a:xfrm>
              <a:off x="3778396" y="1435765"/>
              <a:ext cx="1673563" cy="315471"/>
            </a:xfrm>
            <a:prstGeom prst="rect">
              <a:avLst/>
            </a:prstGeom>
            <a:solidFill>
              <a:srgbClr val="FF6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3AD01C42-CF87-5C96-B4A0-AC64D718758A}"/>
                </a:ext>
              </a:extLst>
            </p:cNvPr>
            <p:cNvSpPr txBox="1"/>
            <p:nvPr/>
          </p:nvSpPr>
          <p:spPr>
            <a:xfrm>
              <a:off x="3880255" y="1897249"/>
              <a:ext cx="1997983" cy="684803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 sz="2000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it-IT" dirty="0"/>
                <a:t>Multi VLAN</a:t>
              </a:r>
              <a:br>
                <a:rPr lang="it-IT" dirty="0"/>
              </a:br>
              <a:r>
                <a:rPr lang="it-IT" dirty="0"/>
                <a:t>Mono Cos </a:t>
              </a:r>
              <a:r>
                <a:rPr lang="it-IT" sz="1400" dirty="0"/>
                <a:t>[0]-[1]-[5]</a:t>
              </a:r>
              <a:endParaRPr lang="it-IT" dirty="0"/>
            </a:p>
          </p:txBody>
        </p:sp>
        <p:grpSp>
          <p:nvGrpSpPr>
            <p:cNvPr id="58" name="Gruppo 57">
              <a:extLst>
                <a:ext uri="{FF2B5EF4-FFF2-40B4-BE49-F238E27FC236}">
                  <a16:creationId xmlns:a16="http://schemas.microsoft.com/office/drawing/2014/main" id="{E11C362D-39BB-B824-4C3F-267A9D5E661F}"/>
                </a:ext>
              </a:extLst>
            </p:cNvPr>
            <p:cNvGrpSpPr/>
            <p:nvPr/>
          </p:nvGrpSpPr>
          <p:grpSpPr>
            <a:xfrm>
              <a:off x="3948343" y="2902021"/>
              <a:ext cx="1811389" cy="963015"/>
              <a:chOff x="3975294" y="2891871"/>
              <a:chExt cx="1811389" cy="963015"/>
            </a:xfrm>
          </p:grpSpPr>
          <p:sp>
            <p:nvSpPr>
              <p:cNvPr id="10" name="Cilindro 9">
                <a:extLst>
                  <a:ext uri="{FF2B5EF4-FFF2-40B4-BE49-F238E27FC236}">
                    <a16:creationId xmlns:a16="http://schemas.microsoft.com/office/drawing/2014/main" id="{876E256F-B83C-E918-6E90-35A19F15E7DA}"/>
                  </a:ext>
                </a:extLst>
              </p:cNvPr>
              <p:cNvSpPr/>
              <p:nvPr/>
            </p:nvSpPr>
            <p:spPr>
              <a:xfrm rot="16200000" flipH="1">
                <a:off x="4761139" y="2635343"/>
                <a:ext cx="216000" cy="729055"/>
              </a:xfrm>
              <a:prstGeom prst="can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6C3D89FB-0FC8-134C-7C93-5489595105FE}"/>
                  </a:ext>
                </a:extLst>
              </p:cNvPr>
              <p:cNvSpPr txBox="1"/>
              <p:nvPr/>
            </p:nvSpPr>
            <p:spPr>
              <a:xfrm>
                <a:off x="4511454" y="2903241"/>
                <a:ext cx="808308" cy="20774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9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VLAN 835 [0]</a:t>
                </a:r>
                <a:endParaRPr lang="it-IT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CasellaDiTesto 4">
                <a:extLst>
                  <a:ext uri="{FF2B5EF4-FFF2-40B4-BE49-F238E27FC236}">
                    <a16:creationId xmlns:a16="http://schemas.microsoft.com/office/drawing/2014/main" id="{E229E335-6378-E0F7-6DBF-340285FBF53B}"/>
                  </a:ext>
                </a:extLst>
              </p:cNvPr>
              <p:cNvSpPr txBox="1"/>
              <p:nvPr/>
            </p:nvSpPr>
            <p:spPr>
              <a:xfrm>
                <a:off x="5214260" y="3539415"/>
                <a:ext cx="572423" cy="31547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 anchor="t">
                <a:spAutoFit/>
              </a:bodyPr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ODU</a:t>
                </a:r>
              </a:p>
            </p:txBody>
          </p:sp>
          <p:pic>
            <p:nvPicPr>
              <p:cNvPr id="13" name="Immagine 12" descr="Immagine che contiene schermata, Elementi grafici, clipart, design&#10;&#10;Il contenuto generato dall&amp;#39;IA potrebbe non essere corretto.">
                <a:extLst>
                  <a:ext uri="{FF2B5EF4-FFF2-40B4-BE49-F238E27FC236}">
                    <a16:creationId xmlns:a16="http://schemas.microsoft.com/office/drawing/2014/main" id="{685AAA3B-5487-B409-5B96-699376D2B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10035" y="3016804"/>
                <a:ext cx="439616" cy="439616"/>
              </a:xfrm>
              <a:prstGeom prst="rect">
                <a:avLst/>
              </a:prstGeom>
            </p:spPr>
          </p:pic>
          <p:pic>
            <p:nvPicPr>
              <p:cNvPr id="14" name="Immagine 13" descr="Immagine che contiene clipart, cartone animato, schermata&#10;&#10;Il contenuto generato dall&amp;#39;IA potrebbe non essere corretto.">
                <a:extLst>
                  <a:ext uri="{FF2B5EF4-FFF2-40B4-BE49-F238E27FC236}">
                    <a16:creationId xmlns:a16="http://schemas.microsoft.com/office/drawing/2014/main" id="{94CBFA35-9091-5DCF-7113-BC82425198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76053" y="3040762"/>
                <a:ext cx="408449" cy="408449"/>
              </a:xfrm>
              <a:prstGeom prst="rect">
                <a:avLst/>
              </a:prstGeom>
            </p:spPr>
          </p:pic>
          <p:sp>
            <p:nvSpPr>
              <p:cNvPr id="15" name="CasellaDiTesto 4">
                <a:extLst>
                  <a:ext uri="{FF2B5EF4-FFF2-40B4-BE49-F238E27FC236}">
                    <a16:creationId xmlns:a16="http://schemas.microsoft.com/office/drawing/2014/main" id="{40092914-4E7A-B9E2-5768-1B481ADD68DA}"/>
                  </a:ext>
                </a:extLst>
              </p:cNvPr>
              <p:cNvSpPr txBox="1"/>
              <p:nvPr/>
            </p:nvSpPr>
            <p:spPr>
              <a:xfrm>
                <a:off x="3975294" y="3532611"/>
                <a:ext cx="572423" cy="31547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 anchor="t">
                <a:spAutoFit/>
              </a:bodyPr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IDU</a:t>
                </a:r>
                <a:endParaRPr lang="it-IT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Cilindro 26">
                <a:extLst>
                  <a:ext uri="{FF2B5EF4-FFF2-40B4-BE49-F238E27FC236}">
                    <a16:creationId xmlns:a16="http://schemas.microsoft.com/office/drawing/2014/main" id="{785746FD-FACF-39EC-E4A7-454B7AD12ACF}"/>
                  </a:ext>
                </a:extLst>
              </p:cNvPr>
              <p:cNvSpPr/>
              <p:nvPr/>
            </p:nvSpPr>
            <p:spPr>
              <a:xfrm rot="16200000" flipH="1">
                <a:off x="4761138" y="2883494"/>
                <a:ext cx="216000" cy="729055"/>
              </a:xfrm>
              <a:prstGeom prst="can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Cilindro 27">
                <a:extLst>
                  <a:ext uri="{FF2B5EF4-FFF2-40B4-BE49-F238E27FC236}">
                    <a16:creationId xmlns:a16="http://schemas.microsoft.com/office/drawing/2014/main" id="{340D3F6B-E6D5-DE2E-1E68-314363E6206D}"/>
                  </a:ext>
                </a:extLst>
              </p:cNvPr>
              <p:cNvSpPr/>
              <p:nvPr/>
            </p:nvSpPr>
            <p:spPr>
              <a:xfrm rot="16200000" flipH="1">
                <a:off x="4761138" y="3150058"/>
                <a:ext cx="216000" cy="729055"/>
              </a:xfrm>
              <a:prstGeom prst="can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DB0088B3-D7F7-5A95-E7B1-473D7BAAE71F}"/>
                  </a:ext>
                </a:extLst>
              </p:cNvPr>
              <p:cNvSpPr txBox="1"/>
              <p:nvPr/>
            </p:nvSpPr>
            <p:spPr>
              <a:xfrm>
                <a:off x="4512119" y="3149250"/>
                <a:ext cx="829679" cy="20774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9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VLAN 935 [1]</a:t>
                </a:r>
              </a:p>
            </p:txBody>
          </p: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42B630B6-25AE-5916-7638-FE2409BFCB62}"/>
                  </a:ext>
                </a:extLst>
              </p:cNvPr>
              <p:cNvSpPr txBox="1"/>
              <p:nvPr/>
            </p:nvSpPr>
            <p:spPr>
              <a:xfrm>
                <a:off x="4504610" y="3411927"/>
                <a:ext cx="798605" cy="20774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9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VLAN 837 [5]</a:t>
                </a:r>
              </a:p>
            </p:txBody>
          </p:sp>
        </p:grp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A80053D9-1579-D16A-7BDB-13E0A6352003}"/>
                </a:ext>
              </a:extLst>
            </p:cNvPr>
            <p:cNvSpPr txBox="1"/>
            <p:nvPr/>
          </p:nvSpPr>
          <p:spPr>
            <a:xfrm>
              <a:off x="3873606" y="4142524"/>
              <a:ext cx="1600439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r>
                <a:rPr lang="it-IT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3x(S-Vlan/C-Vlan)</a:t>
              </a:r>
              <a:endParaRPr lang="it-IT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98AD9767-223A-51A8-FCE4-1FE9A52BB81B}"/>
                </a:ext>
              </a:extLst>
            </p:cNvPr>
            <p:cNvSpPr txBox="1"/>
            <p:nvPr/>
          </p:nvSpPr>
          <p:spPr>
            <a:xfrm>
              <a:off x="4427847" y="1441107"/>
              <a:ext cx="983283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Option #2</a:t>
              </a:r>
            </a:p>
          </p:txBody>
        </p:sp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01856B87-783C-4D7B-C18F-5B568AF0A8B4}"/>
              </a:ext>
            </a:extLst>
          </p:cNvPr>
          <p:cNvGrpSpPr/>
          <p:nvPr/>
        </p:nvGrpSpPr>
        <p:grpSpPr>
          <a:xfrm>
            <a:off x="6656687" y="1161907"/>
            <a:ext cx="2161723" cy="3981593"/>
            <a:chOff x="5867284" y="1168603"/>
            <a:chExt cx="2161723" cy="3981593"/>
          </a:xfrm>
        </p:grpSpPr>
        <p:sp>
          <p:nvSpPr>
            <p:cNvPr id="48" name="Rettangolo 47">
              <a:extLst>
                <a:ext uri="{FF2B5EF4-FFF2-40B4-BE49-F238E27FC236}">
                  <a16:creationId xmlns:a16="http://schemas.microsoft.com/office/drawing/2014/main" id="{ED8209AF-541F-18E9-FD0E-9E026856F255}"/>
                </a:ext>
              </a:extLst>
            </p:cNvPr>
            <p:cNvSpPr/>
            <p:nvPr/>
          </p:nvSpPr>
          <p:spPr>
            <a:xfrm>
              <a:off x="5867284" y="1168603"/>
              <a:ext cx="2161723" cy="398159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6" name="Rettangolo 55">
              <a:extLst>
                <a:ext uri="{FF2B5EF4-FFF2-40B4-BE49-F238E27FC236}">
                  <a16:creationId xmlns:a16="http://schemas.microsoft.com/office/drawing/2014/main" id="{9CFF9B91-85D1-0C9F-8780-250A042B4EC4}"/>
                </a:ext>
              </a:extLst>
            </p:cNvPr>
            <p:cNvSpPr/>
            <p:nvPr/>
          </p:nvSpPr>
          <p:spPr>
            <a:xfrm>
              <a:off x="5867284" y="1438186"/>
              <a:ext cx="1673563" cy="31547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61" name="Gruppo 60">
              <a:extLst>
                <a:ext uri="{FF2B5EF4-FFF2-40B4-BE49-F238E27FC236}">
                  <a16:creationId xmlns:a16="http://schemas.microsoft.com/office/drawing/2014/main" id="{73A5C53C-069D-4BBF-16F7-7A05F16F77F9}"/>
                </a:ext>
              </a:extLst>
            </p:cNvPr>
            <p:cNvGrpSpPr/>
            <p:nvPr/>
          </p:nvGrpSpPr>
          <p:grpSpPr>
            <a:xfrm>
              <a:off x="6116286" y="2949942"/>
              <a:ext cx="1660995" cy="838082"/>
              <a:chOff x="6562044" y="2992846"/>
              <a:chExt cx="1660995" cy="838082"/>
            </a:xfrm>
          </p:grpSpPr>
          <p:sp>
            <p:nvSpPr>
              <p:cNvPr id="4" name="Cilindro 3">
                <a:extLst>
                  <a:ext uri="{FF2B5EF4-FFF2-40B4-BE49-F238E27FC236}">
                    <a16:creationId xmlns:a16="http://schemas.microsoft.com/office/drawing/2014/main" id="{2983C007-5D7A-10A2-6856-B5EA4DC244F6}"/>
                  </a:ext>
                </a:extLst>
              </p:cNvPr>
              <p:cNvSpPr/>
              <p:nvPr/>
            </p:nvSpPr>
            <p:spPr>
              <a:xfrm rot="16200000" flipH="1">
                <a:off x="7205116" y="2909120"/>
                <a:ext cx="351000" cy="594000"/>
              </a:xfrm>
              <a:prstGeom prst="can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0A32A5CC-0077-D04D-404A-9E626A384B66}"/>
                  </a:ext>
                </a:extLst>
              </p:cNvPr>
              <p:cNvSpPr txBox="1"/>
              <p:nvPr/>
            </p:nvSpPr>
            <p:spPr>
              <a:xfrm>
                <a:off x="7120971" y="3096334"/>
                <a:ext cx="689882" cy="238527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it-IT" sz="11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UNTAG</a:t>
                </a:r>
                <a:endParaRPr lang="it-IT" sz="28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AE19803C-4A0B-69AC-FEE6-427E8D01E757}"/>
                  </a:ext>
                </a:extLst>
              </p:cNvPr>
              <p:cNvSpPr txBox="1"/>
              <p:nvPr/>
            </p:nvSpPr>
            <p:spPr>
              <a:xfrm>
                <a:off x="7650616" y="3515457"/>
                <a:ext cx="572423" cy="31547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 anchor="t">
                <a:spAutoFit/>
              </a:bodyPr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ODU</a:t>
                </a:r>
              </a:p>
            </p:txBody>
          </p:sp>
          <p:pic>
            <p:nvPicPr>
              <p:cNvPr id="7" name="Immagine 6" descr="Immagine che contiene schermata, Elementi grafici, clipart, design&#10;&#10;Il contenuto generato dall&amp;#39;IA potrebbe non essere corretto.">
                <a:extLst>
                  <a:ext uri="{FF2B5EF4-FFF2-40B4-BE49-F238E27FC236}">
                    <a16:creationId xmlns:a16="http://schemas.microsoft.com/office/drawing/2014/main" id="{63FA3502-F813-7942-2535-495EC8BBB1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6391" y="2992846"/>
                <a:ext cx="439616" cy="439616"/>
              </a:xfrm>
              <a:prstGeom prst="rect">
                <a:avLst/>
              </a:prstGeom>
            </p:spPr>
          </p:pic>
          <p:pic>
            <p:nvPicPr>
              <p:cNvPr id="8" name="Immagine 7" descr="Immagine che contiene clipart, cartone animato, schermata&#10;&#10;Il contenuto generato dall&amp;#39;IA potrebbe non essere corretto.">
                <a:extLst>
                  <a:ext uri="{FF2B5EF4-FFF2-40B4-BE49-F238E27FC236}">
                    <a16:creationId xmlns:a16="http://schemas.microsoft.com/office/drawing/2014/main" id="{27F7F6EF-2FAB-010A-3C85-AFE381BEB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2804" y="3016804"/>
                <a:ext cx="408449" cy="408449"/>
              </a:xfrm>
              <a:prstGeom prst="rect">
                <a:avLst/>
              </a:prstGeom>
            </p:spPr>
          </p:pic>
          <p:sp>
            <p:nvSpPr>
              <p:cNvPr id="9" name="CasellaDiTesto 4">
                <a:extLst>
                  <a:ext uri="{FF2B5EF4-FFF2-40B4-BE49-F238E27FC236}">
                    <a16:creationId xmlns:a16="http://schemas.microsoft.com/office/drawing/2014/main" id="{1B46D404-7739-1AC0-50D0-8800C857CEC7}"/>
                  </a:ext>
                </a:extLst>
              </p:cNvPr>
              <p:cNvSpPr txBox="1"/>
              <p:nvPr/>
            </p:nvSpPr>
            <p:spPr>
              <a:xfrm>
                <a:off x="6562044" y="3508653"/>
                <a:ext cx="572423" cy="31547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 anchor="t">
                <a:spAutoFit/>
              </a:bodyPr>
              <a:lstStyle>
                <a:defPPr>
                  <a:defRPr lang="it-IT"/>
                </a:defPPr>
                <a:lvl1pPr marL="0" algn="l" defTabSz="914400" rtl="0" eaLnBrk="1" latinLnBrk="0" hangingPunct="1">
                  <a:defRPr sz="18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6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IDU</a:t>
                </a:r>
                <a:endParaRPr lang="it-IT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DDE64661-CBAD-0D98-64B9-5BA8B76900A9}"/>
                </a:ext>
              </a:extLst>
            </p:cNvPr>
            <p:cNvSpPr txBox="1"/>
            <p:nvPr/>
          </p:nvSpPr>
          <p:spPr>
            <a:xfrm>
              <a:off x="6019701" y="1903944"/>
              <a:ext cx="1419299" cy="684803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>
                <a:defRPr sz="2000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it-IT" dirty="0"/>
                <a:t>Mono VLAN</a:t>
              </a:r>
            </a:p>
            <a:p>
              <a:r>
                <a:rPr lang="it-IT" dirty="0"/>
                <a:t>UnTAG</a:t>
              </a: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EA2BE927-45F2-2E71-A9F2-02D794B61D78}"/>
                </a:ext>
              </a:extLst>
            </p:cNvPr>
            <p:cNvSpPr txBox="1"/>
            <p:nvPr/>
          </p:nvSpPr>
          <p:spPr>
            <a:xfrm>
              <a:off x="6070664" y="4149220"/>
              <a:ext cx="1283044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r>
                <a:rPr lang="it-IT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S-Vlan/C-Vlan</a:t>
              </a:r>
              <a:endParaRPr lang="it-IT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1E6A1DD5-746E-1A30-2F05-41D52ACAB75D}"/>
                </a:ext>
              </a:extLst>
            </p:cNvPr>
            <p:cNvSpPr txBox="1"/>
            <p:nvPr/>
          </p:nvSpPr>
          <p:spPr>
            <a:xfrm>
              <a:off x="6538455" y="1442053"/>
              <a:ext cx="983283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 anchor="t">
              <a:spAutoFit/>
            </a:bodyPr>
            <a:lstStyle>
              <a:defPPr>
                <a:defRPr lang="it-IT"/>
              </a:defPPr>
              <a:lvl1pPr>
                <a:defRPr>
                  <a:solidFill>
                    <a:schemeClr val="bg1"/>
                  </a:solidFill>
                </a:defRPr>
              </a:lvl1pPr>
            </a:lstStyle>
            <a:p>
              <a:pPr algn="ctr"/>
              <a:r>
                <a:rPr lang="it-IT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Option #3</a:t>
              </a:r>
            </a:p>
          </p:txBody>
        </p:sp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EDC6CDDA-1A61-B958-F5FA-278513A694C6}"/>
              </a:ext>
            </a:extLst>
          </p:cNvPr>
          <p:cNvGrpSpPr/>
          <p:nvPr/>
        </p:nvGrpSpPr>
        <p:grpSpPr>
          <a:xfrm>
            <a:off x="8376412" y="4424154"/>
            <a:ext cx="883997" cy="414564"/>
            <a:chOff x="5819701" y="251734"/>
            <a:chExt cx="883997" cy="414564"/>
          </a:xfrm>
        </p:grpSpPr>
        <p:pic>
          <p:nvPicPr>
            <p:cNvPr id="80" name="Immagine 79">
              <a:extLst>
                <a:ext uri="{FF2B5EF4-FFF2-40B4-BE49-F238E27FC236}">
                  <a16:creationId xmlns:a16="http://schemas.microsoft.com/office/drawing/2014/main" id="{9F6C88EC-7A5A-8B8D-D11B-AA6C42572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19701" y="251734"/>
              <a:ext cx="883997" cy="414564"/>
            </a:xfrm>
            <a:prstGeom prst="rect">
              <a:avLst/>
            </a:prstGeom>
          </p:spPr>
        </p:pic>
        <p:sp>
          <p:nvSpPr>
            <p:cNvPr id="81" name="CasellaDiTesto 80">
              <a:extLst>
                <a:ext uri="{FF2B5EF4-FFF2-40B4-BE49-F238E27FC236}">
                  <a16:creationId xmlns:a16="http://schemas.microsoft.com/office/drawing/2014/main" id="{277F87B1-0D5C-BDE6-697F-E6B7AE03C4B5}"/>
                </a:ext>
              </a:extLst>
            </p:cNvPr>
            <p:cNvSpPr txBox="1"/>
            <p:nvPr/>
          </p:nvSpPr>
          <p:spPr>
            <a:xfrm>
              <a:off x="5866990" y="351294"/>
              <a:ext cx="394709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8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</p:grpSp>
      <p:pic>
        <p:nvPicPr>
          <p:cNvPr id="83" name="Immagine 82">
            <a:extLst>
              <a:ext uri="{FF2B5EF4-FFF2-40B4-BE49-F238E27FC236}">
                <a16:creationId xmlns:a16="http://schemas.microsoft.com/office/drawing/2014/main" id="{8BEC2768-6255-5693-8B54-6916D506E06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1705" r="-1"/>
          <a:stretch>
            <a:fillRect/>
          </a:stretch>
        </p:blipFill>
        <p:spPr>
          <a:xfrm>
            <a:off x="-13053" y="-27458"/>
            <a:ext cx="1672894" cy="517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3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872300-07FE-3E1B-1497-4866686D0DD4}"/>
              </a:ext>
            </a:extLst>
          </p:cNvPr>
          <p:cNvSpPr txBox="1"/>
          <p:nvPr/>
        </p:nvSpPr>
        <p:spPr>
          <a:xfrm>
            <a:off x="455591" y="268060"/>
            <a:ext cx="342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D5BD90C-8581-AE44-336F-FE0BAFF2CAD3}"/>
              </a:ext>
            </a:extLst>
          </p:cNvPr>
          <p:cNvSpPr txBox="1"/>
          <p:nvPr/>
        </p:nvSpPr>
        <p:spPr>
          <a:xfrm>
            <a:off x="455591" y="738380"/>
            <a:ext cx="44688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FF6A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KEY TAKEAWAYS FOR FWA L2 WHOLESALE</a:t>
            </a:r>
            <a:endParaRPr lang="it-IT" b="1" dirty="0">
              <a:solidFill>
                <a:srgbClr val="FF6A00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BA88DC0-03E6-5336-CB35-76DDDC322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069" y="0"/>
            <a:ext cx="3429000" cy="5143500"/>
          </a:xfrm>
          <a:prstGeom prst="rect">
            <a:avLst/>
          </a:prstGeo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0A443C56-F042-E912-C33C-56FE280B7243}"/>
              </a:ext>
            </a:extLst>
          </p:cNvPr>
          <p:cNvGrpSpPr/>
          <p:nvPr/>
        </p:nvGrpSpPr>
        <p:grpSpPr>
          <a:xfrm>
            <a:off x="8376412" y="4424154"/>
            <a:ext cx="883997" cy="414564"/>
            <a:chOff x="5819701" y="251734"/>
            <a:chExt cx="883997" cy="414564"/>
          </a:xfrm>
        </p:grpSpPr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E4CD485F-1C05-CDE3-7E38-50E5334CB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19701" y="251734"/>
              <a:ext cx="883997" cy="414564"/>
            </a:xfrm>
            <a:prstGeom prst="rect">
              <a:avLst/>
            </a:prstGeom>
          </p:spPr>
        </p:pic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F0B65620-F490-FD0B-5098-234E4D37551B}"/>
                </a:ext>
              </a:extLst>
            </p:cNvPr>
            <p:cNvSpPr txBox="1"/>
            <p:nvPr/>
          </p:nvSpPr>
          <p:spPr>
            <a:xfrm>
              <a:off x="5866990" y="351294"/>
              <a:ext cx="394709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8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</a:t>
              </a:r>
            </a:p>
          </p:txBody>
        </p:sp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7ED6EA27-8646-2D9D-EE00-367AE8E6FE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91" r="65303" b="4851"/>
          <a:stretch>
            <a:fillRect/>
          </a:stretch>
        </p:blipFill>
        <p:spPr>
          <a:xfrm>
            <a:off x="413320" y="1232370"/>
            <a:ext cx="812445" cy="1006799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FF0DFBEA-2D6C-6138-45F2-17DBB0C066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988" r="37406" b="4851"/>
          <a:stretch>
            <a:fillRect/>
          </a:stretch>
        </p:blipFill>
        <p:spPr>
          <a:xfrm>
            <a:off x="413318" y="2494046"/>
            <a:ext cx="812445" cy="1006799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5E1F1F9C-69CD-F234-DF1D-7C9F423912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497" t="-709" r="9897" b="5560"/>
          <a:stretch>
            <a:fillRect/>
          </a:stretch>
        </p:blipFill>
        <p:spPr>
          <a:xfrm>
            <a:off x="413318" y="3760426"/>
            <a:ext cx="812445" cy="1006799"/>
          </a:xfrm>
          <a:prstGeom prst="rect">
            <a:avLst/>
          </a:prstGeom>
        </p:spPr>
      </p:pic>
      <p:sp>
        <p:nvSpPr>
          <p:cNvPr id="31" name="Inhaltsplatzhalter 2">
            <a:extLst>
              <a:ext uri="{FF2B5EF4-FFF2-40B4-BE49-F238E27FC236}">
                <a16:creationId xmlns:a16="http://schemas.microsoft.com/office/drawing/2014/main" id="{C47A2DE9-7890-7826-E1A0-BDDB85F949BE}"/>
              </a:ext>
            </a:extLst>
          </p:cNvPr>
          <p:cNvSpPr txBox="1">
            <a:spLocks/>
          </p:cNvSpPr>
          <p:nvPr/>
        </p:nvSpPr>
        <p:spPr>
          <a:xfrm>
            <a:off x="858708" y="1186286"/>
            <a:ext cx="6286644" cy="1304958"/>
          </a:xfrm>
          <a:prstGeom prst="rect">
            <a:avLst/>
          </a:prstGeom>
          <a:ln w="9525">
            <a:noFill/>
          </a:ln>
        </p:spPr>
        <p:txBody>
          <a:bodyPr wrap="square" lIns="513000" tIns="108000" rIns="108000" bIns="1080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4775" indent="0" defTabSz="685800">
              <a:spcBef>
                <a:spcPts val="0"/>
              </a:spcBef>
              <a:buClrTx/>
              <a:buNone/>
              <a:defRPr/>
            </a:pP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InDoor Unit (IDU) provided and managed by the Wholesale Customer; caratteristics:</a:t>
            </a:r>
          </a:p>
          <a:p>
            <a:pPr marL="319088" indent="-214313" defTabSz="685800">
              <a:spcBef>
                <a:spcPts val="0"/>
              </a:spcBef>
              <a:buClrTx/>
              <a:defRPr/>
            </a:pP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"IEEE 802.1q" and "IEEE 802.1p" standards  
Maximum MTU 1574 Bytes (at IP level)
End-user services provided by the Wholesale Customer (IP address, Voice service,...)</a:t>
            </a:r>
          </a:p>
          <a:p>
            <a:pPr marL="104775" indent="0" defTabSz="685800">
              <a:spcBef>
                <a:spcPts val="0"/>
              </a:spcBef>
              <a:buClrTx/>
              <a:buNone/>
              <a:defRPr/>
            </a:pPr>
            <a:endParaRPr lang="en-US" sz="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4775" indent="0" defTabSz="685800">
              <a:spcBef>
                <a:spcPts val="0"/>
              </a:spcBef>
              <a:buClrTx/>
              <a:buNone/>
              <a:defRPr/>
            </a:pP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OuDoor unit (ODU) termination of L2 Tunnel provided and managed by OPNET</a:t>
            </a: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0C45FEB4-EBB2-2F5D-A82D-2C00E1FAE4AB}"/>
              </a:ext>
            </a:extLst>
          </p:cNvPr>
          <p:cNvCxnSpPr/>
          <p:nvPr/>
        </p:nvCxnSpPr>
        <p:spPr>
          <a:xfrm>
            <a:off x="1374663" y="2274016"/>
            <a:ext cx="61645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089151E-BCFA-5E9F-28F7-B62A8D44B560}"/>
              </a:ext>
            </a:extLst>
          </p:cNvPr>
          <p:cNvSpPr txBox="1"/>
          <p:nvPr/>
        </p:nvSpPr>
        <p:spPr>
          <a:xfrm>
            <a:off x="1032729" y="2341101"/>
            <a:ext cx="687111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algn="just" defTabSz="685800">
              <a:buClrTx/>
              <a:defRPr/>
            </a:pPr>
            <a:r>
              <a:rPr lang="en-US" sz="11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FWA Access traffic uniquely identified via an S-VLAN/C-VLAN pair </a:t>
            </a:r>
          </a:p>
          <a:p>
            <a:pPr marL="557213" lvl="1" indent="-214313" algn="just" defTabSz="685800">
              <a:buClrTx/>
              <a:buFont typeface="Arial" panose="020B0604020202020204" pitchFamily="34" charset="0"/>
              <a:buChar char="•"/>
              <a:defRPr/>
            </a:pPr>
            <a:r>
              <a:rPr lang="en-US" sz="1100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external tag (S-VLAN)
An internal tag (C-VLAN) that identifies the FWA Wholesale access of a specific property unit</a:t>
            </a:r>
          </a:p>
          <a:p>
            <a:pPr marL="342900" lvl="1" algn="just" defTabSz="685800">
              <a:buClrTx/>
              <a:defRPr/>
            </a:pPr>
            <a:endParaRPr lang="en-US" sz="500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algn="just" defTabSz="685800">
              <a:buClrTx/>
              <a:defRPr/>
            </a:pPr>
            <a:r>
              <a:rPr lang="en-US" sz="11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Traffic delivered via E-NNI interconnection</a:t>
            </a:r>
          </a:p>
          <a:p>
            <a:pPr marL="557213" lvl="1" indent="-214313" algn="just" defTabSz="685800">
              <a:buClrTx/>
              <a:buFont typeface="Arial" panose="020B0604020202020204" pitchFamily="34" charset="0"/>
              <a:buChar char="•"/>
              <a:defRPr/>
            </a:pPr>
            <a:r>
              <a:rPr lang="en-US" sz="1100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IEEE 802.1q (vlan tagging), IEEE 802.1ad (QinQ), 802.3ad (LACP)
MTU set to 9000 Bytes
POP available RM Tor Cervara W3 and MI Ortles W3; RM NAMEX and MI Caldera will be added soon</a:t>
            </a:r>
          </a:p>
        </p:txBody>
      </p: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D51A14E6-0FD5-0DE7-FC23-86EADFE33272}"/>
              </a:ext>
            </a:extLst>
          </p:cNvPr>
          <p:cNvCxnSpPr/>
          <p:nvPr/>
        </p:nvCxnSpPr>
        <p:spPr>
          <a:xfrm>
            <a:off x="1374663" y="3706552"/>
            <a:ext cx="61645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E9CA8E58-27E3-F39F-8DE5-E2AA42A94B05}"/>
              </a:ext>
            </a:extLst>
          </p:cNvPr>
          <p:cNvSpPr txBox="1"/>
          <p:nvPr/>
        </p:nvSpPr>
        <p:spPr>
          <a:xfrm>
            <a:off x="1032729" y="3785900"/>
            <a:ext cx="732003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algn="just" defTabSz="685800">
              <a:spcBef>
                <a:spcPts val="375"/>
              </a:spcBef>
              <a:buClrTx/>
              <a:defRPr/>
            </a:pPr>
            <a:r>
              <a:rPr lang="en-US" sz="11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Service Scenarios currently envisaged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Calibri"/>
              </a:rPr>
              <a:t>: </a:t>
            </a:r>
          </a:p>
          <a:p>
            <a:pPr marL="557213" lvl="1" indent="-214313" algn="just" defTabSz="685800">
              <a:spcBef>
                <a:spcPts val="375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11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MONO-COS tagged= </a:t>
            </a:r>
            <a:r>
              <a:rPr lang="en-US" sz="1100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3 user VLANs (User-VLAN 835, 837 and 935) with different COS (0, 1 or 5 respectively)
</a:t>
            </a:r>
            <a:r>
              <a:rPr lang="en-US" sz="11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MULTI-COS tagged= </a:t>
            </a:r>
            <a:r>
              <a:rPr lang="en-US" sz="1100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unique uvlan (User-VLAN 835) multicolor (COS 0, 1, 5)
</a:t>
            </a:r>
            <a:r>
              <a:rPr lang="en-US" sz="11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MONO-COS Untagged= </a:t>
            </a:r>
            <a:r>
              <a:rPr lang="en-US" sz="1100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single untagged VLAN (best effort)</a:t>
            </a:r>
          </a:p>
        </p:txBody>
      </p:sp>
    </p:spTree>
    <p:extLst>
      <p:ext uri="{BB962C8B-B14F-4D97-AF65-F5344CB8AC3E}">
        <p14:creationId xmlns:p14="http://schemas.microsoft.com/office/powerpoint/2010/main" val="362974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AF346-5A84-5FA7-C530-4BCB6C39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6F35D1DD-6766-21FD-B5E7-1EAD893719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>
            <a:off x="0" y="820879"/>
            <a:ext cx="9267753" cy="3103369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CE643D59-04C1-EE19-ABA7-ECC07598CE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290" r="28414"/>
          <a:stretch>
            <a:fillRect/>
          </a:stretch>
        </p:blipFill>
        <p:spPr>
          <a:xfrm>
            <a:off x="-19980" y="-27458"/>
            <a:ext cx="1672894" cy="5170958"/>
          </a:xfrm>
          <a:prstGeom prst="rect">
            <a:avLst/>
          </a:prstGeom>
        </p:spPr>
      </p:pic>
      <p:graphicFrame>
        <p:nvGraphicFramePr>
          <p:cNvPr id="74" name="thinkcell data - do not delete" hidden="1">
            <a:extLst>
              <a:ext uri="{FF2B5EF4-FFF2-40B4-BE49-F238E27FC236}">
                <a16:creationId xmlns:a16="http://schemas.microsoft.com/office/drawing/2014/main" id="{4426230F-17BE-4A54-9414-D4C5DEF371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472394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cell" r:id="rId6" imgW="473" imgH="473" progId="TCLayout.ActiveDocument.1">
                  <p:embed/>
                </p:oleObj>
              </mc:Choice>
              <mc:Fallback>
                <p:oleObj name="Diapositiva thinkcell" r:id="rId6" imgW="473" imgH="473" progId="TCLayout.ActiveDocument.1">
                  <p:embed/>
                  <p:pic>
                    <p:nvPicPr>
                      <p:cNvPr id="74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4426230F-17BE-4A54-9414-D4C5DEF371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769972E7-D9FF-9B8C-5080-88C693741176}"/>
              </a:ext>
            </a:extLst>
          </p:cNvPr>
          <p:cNvSpPr txBox="1"/>
          <p:nvPr/>
        </p:nvSpPr>
        <p:spPr>
          <a:xfrm>
            <a:off x="1773888" y="364458"/>
            <a:ext cx="5107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/>
            <a:r>
              <a:rPr lang="en-US" sz="2800" b="1" dirty="0">
                <a:solidFill>
                  <a:srgbClr val="080570"/>
                </a:solidFill>
                <a:cs typeface="Calibri" panose="020F0502020204030204" pitchFamily="34" charset="0"/>
              </a:rPr>
              <a:t>FWA L2 Architecture</a:t>
            </a: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C7C04FB0-747A-0E6F-5CD1-4A304A8A2EA1}"/>
              </a:ext>
            </a:extLst>
          </p:cNvPr>
          <p:cNvGrpSpPr/>
          <p:nvPr/>
        </p:nvGrpSpPr>
        <p:grpSpPr>
          <a:xfrm>
            <a:off x="1157485" y="1132583"/>
            <a:ext cx="6829029" cy="3401291"/>
            <a:chOff x="1836080" y="1238407"/>
            <a:chExt cx="6829029" cy="3401291"/>
          </a:xfrm>
        </p:grpSpPr>
        <p:sp>
          <p:nvSpPr>
            <p:cNvPr id="17" name="Rettangolo con angoli arrotondati 16">
              <a:extLst>
                <a:ext uri="{FF2B5EF4-FFF2-40B4-BE49-F238E27FC236}">
                  <a16:creationId xmlns:a16="http://schemas.microsoft.com/office/drawing/2014/main" id="{8590D134-C20A-8D22-91DB-BD0EA6404B0B}"/>
                </a:ext>
              </a:extLst>
            </p:cNvPr>
            <p:cNvSpPr/>
            <p:nvPr/>
          </p:nvSpPr>
          <p:spPr>
            <a:xfrm>
              <a:off x="1836080" y="1238407"/>
              <a:ext cx="6829029" cy="3401291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28C7954B-0ED2-42D7-FD1C-D4E6C2675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79579" y="1526821"/>
              <a:ext cx="6177144" cy="3033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902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4"/>
          <p:cNvSpPr/>
          <p:nvPr/>
        </p:nvSpPr>
        <p:spPr>
          <a:xfrm>
            <a:off x="2384981" y="3018461"/>
            <a:ext cx="4402318" cy="613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2924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Thank </a:t>
            </a:r>
            <a:r>
              <a:rPr lang="it-IT" sz="2000">
                <a:solidFill>
                  <a:srgbClr val="FF6A00"/>
                </a:solidFill>
                <a:latin typeface="Maven Pro"/>
                <a:ea typeface="Maven Pro"/>
                <a:cs typeface="Maven Pro"/>
                <a:sym typeface="Maven Pro"/>
              </a:rPr>
              <a:t>you</a:t>
            </a:r>
            <a:endParaRPr sz="2000">
              <a:solidFill>
                <a:srgbClr val="FF6A00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pic>
        <p:nvPicPr>
          <p:cNvPr id="357" name="Google Shape;357;p2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4597" y="4699163"/>
            <a:ext cx="214805" cy="21480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4"/>
          <p:cNvSpPr/>
          <p:nvPr/>
        </p:nvSpPr>
        <p:spPr>
          <a:xfrm>
            <a:off x="2384981" y="4070624"/>
            <a:ext cx="4402318" cy="742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1" dirty="0">
                <a:solidFill>
                  <a:schemeClr val="lt1"/>
                </a:solidFill>
                <a:latin typeface="Maven Pro Black"/>
                <a:ea typeface="Maven Pro Black"/>
                <a:cs typeface="Maven Pro Black"/>
                <a:sym typeface="Maven Pro Black"/>
              </a:rPr>
              <a:t>OpNet S.r.l.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0" i="0" dirty="0">
                <a:solidFill>
                  <a:srgbClr val="FF6A00"/>
                </a:solidFill>
                <a:latin typeface="Maven Pro"/>
                <a:ea typeface="Maven Pro"/>
                <a:cs typeface="Maven Pro"/>
                <a:sym typeface="Maven Pro"/>
              </a:rPr>
              <a:t>Sede </a:t>
            </a:r>
            <a:r>
              <a:rPr lang="it-IT" sz="1050" b="0" i="0" dirty="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Legale Via Monte Rosa 91, 20149 Milano (MI)</a:t>
            </a:r>
            <a:r>
              <a:rPr lang="it-IT" sz="1050" b="0" i="0" dirty="0">
                <a:solidFill>
                  <a:srgbClr val="070470"/>
                </a:solidFill>
                <a:latin typeface="Maven Pro"/>
                <a:ea typeface="Maven Pro"/>
                <a:cs typeface="Maven Pro"/>
                <a:sym typeface="Maven Pro"/>
              </a:rPr>
              <a:t>)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 b="0" i="0" u="sng" dirty="0">
                <a:solidFill>
                  <a:srgbClr val="FF6A00"/>
                </a:solidFill>
                <a:latin typeface="Maven Pro"/>
                <a:ea typeface="Maven Pro"/>
                <a:cs typeface="Maven Pro"/>
                <a:sym typeface="Maven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www.opnet.it</a:t>
            </a:r>
            <a:endParaRPr sz="1050" b="0" i="0" dirty="0">
              <a:solidFill>
                <a:srgbClr val="FF6A00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pnet_PPT_Presentazione Def">
  <a:themeElements>
    <a:clrScheme name="Opnet">
      <a:dk1>
        <a:srgbClr val="000000"/>
      </a:dk1>
      <a:lt1>
        <a:srgbClr val="FFFFFF"/>
      </a:lt1>
      <a:dk2>
        <a:srgbClr val="C5CBD3"/>
      </a:dk2>
      <a:lt2>
        <a:srgbClr val="E7E6E6"/>
      </a:lt2>
      <a:accent1>
        <a:srgbClr val="080570"/>
      </a:accent1>
      <a:accent2>
        <a:srgbClr val="CFFF33"/>
      </a:accent2>
      <a:accent3>
        <a:srgbClr val="1151C9"/>
      </a:accent3>
      <a:accent4>
        <a:srgbClr val="99EF23"/>
      </a:accent4>
      <a:accent5>
        <a:srgbClr val="22A170"/>
      </a:accent5>
      <a:accent6>
        <a:srgbClr val="C5CBD3"/>
      </a:accent6>
      <a:hlink>
        <a:srgbClr val="CFFF33"/>
      </a:hlink>
      <a:folHlink>
        <a:srgbClr val="A67FD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0527cb-f70c-4591-ac79-6a27acdd58d5" xsi:nil="true"/>
    <lcf76f155ced4ddcb4097134ff3c332f xmlns="69afe0dc-c733-41ce-9e8a-f1d65263c15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3A8681B38EFA48902BE93FB5E54879" ma:contentTypeVersion="14" ma:contentTypeDescription="Create a new document." ma:contentTypeScope="" ma:versionID="98962143965e91abbe86594c80948604">
  <xsd:schema xmlns:xsd="http://www.w3.org/2001/XMLSchema" xmlns:xs="http://www.w3.org/2001/XMLSchema" xmlns:p="http://schemas.microsoft.com/office/2006/metadata/properties" xmlns:ns2="69afe0dc-c733-41ce-9e8a-f1d65263c151" xmlns:ns3="850527cb-f70c-4591-ac79-6a27acdd58d5" targetNamespace="http://schemas.microsoft.com/office/2006/metadata/properties" ma:root="true" ma:fieldsID="71934df62b8f528c9676bc616a30b102" ns2:_="" ns3:_="">
    <xsd:import namespace="69afe0dc-c733-41ce-9e8a-f1d65263c151"/>
    <xsd:import namespace="850527cb-f70c-4591-ac79-6a27acdd58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afe0dc-c733-41ce-9e8a-f1d65263c1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c735e1d-b6b1-4e62-b072-07b019ae0c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527cb-f70c-4591-ac79-6a27acdd58d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8065207-4ac7-483f-a5c7-bc98e824bd52}" ma:internalName="TaxCatchAll" ma:showField="CatchAllData" ma:web="850527cb-f70c-4591-ac79-6a27acdd58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399ED7-6501-441B-AC0C-972C3DC0540C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6856bb73-e145-4b1f-9361-f6aab74533c6"/>
    <ds:schemaRef ds:uri="283bb681-f3db-445c-8fd8-12ce110a8848"/>
    <ds:schemaRef ds:uri="http://purl.org/dc/terms/"/>
    <ds:schemaRef ds:uri="850527cb-f70c-4591-ac79-6a27acdd58d5"/>
    <ds:schemaRef ds:uri="69afe0dc-c733-41ce-9e8a-f1d65263c151"/>
  </ds:schemaRefs>
</ds:datastoreItem>
</file>

<file path=customXml/itemProps2.xml><?xml version="1.0" encoding="utf-8"?>
<ds:datastoreItem xmlns:ds="http://schemas.openxmlformats.org/officeDocument/2006/customXml" ds:itemID="{3315F8B4-1732-4B9A-9267-540A6B6BDE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5DDBA1-4658-4C9F-BAC2-57C733F3F2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afe0dc-c733-41ce-9e8a-f1d65263c151"/>
    <ds:schemaRef ds:uri="850527cb-f70c-4591-ac79-6a27acdd58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aa0d6b1-f494-4add-aede-2941034ff36a}" enabled="1" method="Standard" siteId="{86fb8e1f-02bd-4434-96ae-aa3ef467ada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731</Words>
  <Application>Microsoft Office PowerPoint</Application>
  <PresentationFormat>Presentazione su schermo (16:9)</PresentationFormat>
  <Paragraphs>176</Paragraphs>
  <Slides>11</Slides>
  <Notes>10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Wingdings</vt:lpstr>
      <vt:lpstr>Maven Pro Black</vt:lpstr>
      <vt:lpstr>Calibri</vt:lpstr>
      <vt:lpstr>Maven Pro</vt:lpstr>
      <vt:lpstr>Arial</vt:lpstr>
      <vt:lpstr>Opnet_PPT_Presentazione Def</vt:lpstr>
      <vt:lpstr>Diapositiva thinkcell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Flavio Todini</dc:creator>
  <cp:lastModifiedBy>Tripiedi Giuseppe</cp:lastModifiedBy>
  <cp:revision>13</cp:revision>
  <dcterms:created xsi:type="dcterms:W3CDTF">2022-10-06T15:43:27Z</dcterms:created>
  <dcterms:modified xsi:type="dcterms:W3CDTF">2026-09-23T07:27:01Z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0x010100D33A8681B38EFA48902BE93FB5E54879</vt:lpwstr>
  </property>
  <property fmtid="{D5CDD505-2E9C-101B-9397-08002B2CF9AE}" pid="3" name="MediaServiceImageTags">
    <vt:lpwstr/>
  </property>
</Properties>
</file>